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6"/>
  </p:sldMasterIdLst>
  <p:notesMasterIdLst>
    <p:notesMasterId r:id="rId12"/>
  </p:notesMasterIdLst>
  <p:sldIdLst>
    <p:sldId id="389" r:id="rId7"/>
    <p:sldId id="390" r:id="rId8"/>
    <p:sldId id="392" r:id="rId9"/>
    <p:sldId id="391" r:id="rId10"/>
    <p:sldId id="394" r:id="rId11"/>
  </p:sldIdLst>
  <p:sldSz cx="12190413" cy="6858000"/>
  <p:notesSz cx="6669088" cy="9926638"/>
  <p:custDataLst>
    <p:tags r:id="rId1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tchingperiode" id="{5AA63C85-EFB9-4A19-BFA0-04E7E49B4517}">
          <p14:sldIdLst>
            <p14:sldId id="389"/>
          </p14:sldIdLst>
        </p14:section>
        <p14:section name="Gastlessentarget" id="{35E4043C-EFB5-42E1-99AD-9EB28AC8AE82}">
          <p14:sldIdLst>
            <p14:sldId id="390"/>
          </p14:sldIdLst>
        </p14:section>
        <p14:section name="Trainingsessies" id="{EDFD60A1-6C9D-4702-BC8C-20B45E72F5DC}">
          <p14:sldIdLst>
            <p14:sldId id="392"/>
          </p14:sldIdLst>
        </p14:section>
        <p14:section name="Tijdens de wvhg: foto's van medewerkers voor de klas" id="{5B5D7DF1-9491-4DD6-896D-D1140FDEFDA7}">
          <p14:sldIdLst>
            <p14:sldId id="391"/>
          </p14:sldIdLst>
        </p14:section>
        <p14:section name="NA de wvhg: bedankt!" id="{89CC7F19-AC4E-42B3-ADCA-A4635D3F2C7B}">
          <p14:sldIdLst>
            <p14:sldId id="394"/>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493"/>
    <a:srgbClr val="641C76"/>
    <a:srgbClr val="DA0063"/>
    <a:srgbClr val="FFCC66"/>
    <a:srgbClr val="FFFFFF"/>
    <a:srgbClr val="E88419"/>
    <a:srgbClr val="002A54"/>
    <a:srgbClr val="4D4D4D"/>
    <a:srgbClr val="00808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9E4F7-FC3A-47B3-9BB1-F9BBE736072B}" v="6" dt="2019-11-27T12:30:29.24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p:scale>
          <a:sx n="100" d="100"/>
          <a:sy n="100" d="100"/>
        </p:scale>
        <p:origin x="1224" y="396"/>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og, Laura de" userId="9e49278f-f409-4456-a5fa-ece1d3671d86" providerId="ADAL" clId="{A559E4F7-FC3A-47B3-9BB1-F9BBE736072B}"/>
    <pc:docChg chg="undo modSld">
      <pc:chgData name="Hoog, Laura de" userId="9e49278f-f409-4456-a5fa-ece1d3671d86" providerId="ADAL" clId="{A559E4F7-FC3A-47B3-9BB1-F9BBE736072B}" dt="2019-11-27T12:31:21.311" v="91" actId="1076"/>
      <pc:docMkLst>
        <pc:docMk/>
      </pc:docMkLst>
      <pc:sldChg chg="modSp">
        <pc:chgData name="Hoog, Laura de" userId="9e49278f-f409-4456-a5fa-ece1d3671d86" providerId="ADAL" clId="{A559E4F7-FC3A-47B3-9BB1-F9BBE736072B}" dt="2019-11-27T12:31:08.739" v="90" actId="1076"/>
        <pc:sldMkLst>
          <pc:docMk/>
          <pc:sldMk cId="2954733887" sldId="389"/>
        </pc:sldMkLst>
        <pc:spChg chg="mod">
          <ac:chgData name="Hoog, Laura de" userId="9e49278f-f409-4456-a5fa-ece1d3671d86" providerId="ADAL" clId="{A559E4F7-FC3A-47B3-9BB1-F9BBE736072B}" dt="2019-11-27T12:30:13.006" v="83" actId="207"/>
          <ac:spMkLst>
            <pc:docMk/>
            <pc:sldMk cId="2954733887" sldId="389"/>
            <ac:spMk id="17" creationId="{D1805662-3EC7-4FD6-9216-16AF1AAFB325}"/>
          </ac:spMkLst>
        </pc:spChg>
        <pc:grpChg chg="mod">
          <ac:chgData name="Hoog, Laura de" userId="9e49278f-f409-4456-a5fa-ece1d3671d86" providerId="ADAL" clId="{A559E4F7-FC3A-47B3-9BB1-F9BBE736072B}" dt="2019-11-27T12:31:08.739" v="90" actId="1076"/>
          <ac:grpSpMkLst>
            <pc:docMk/>
            <pc:sldMk cId="2954733887" sldId="389"/>
            <ac:grpSpMk id="30" creationId="{6414E049-CB5A-4925-96F4-D4B692E4406A}"/>
          </ac:grpSpMkLst>
        </pc:grpChg>
      </pc:sldChg>
      <pc:sldChg chg="modSp">
        <pc:chgData name="Hoog, Laura de" userId="9e49278f-f409-4456-a5fa-ece1d3671d86" providerId="ADAL" clId="{A559E4F7-FC3A-47B3-9BB1-F9BBE736072B}" dt="2019-11-27T12:31:21.311" v="91" actId="1076"/>
        <pc:sldMkLst>
          <pc:docMk/>
          <pc:sldMk cId="2819618724" sldId="392"/>
        </pc:sldMkLst>
        <pc:spChg chg="mod">
          <ac:chgData name="Hoog, Laura de" userId="9e49278f-f409-4456-a5fa-ece1d3671d86" providerId="ADAL" clId="{A559E4F7-FC3A-47B3-9BB1-F9BBE736072B}" dt="2019-11-27T12:30:19.114" v="84" actId="207"/>
          <ac:spMkLst>
            <pc:docMk/>
            <pc:sldMk cId="2819618724" sldId="392"/>
            <ac:spMk id="11" creationId="{0D6A367D-1E05-4C20-BDF2-5BAC2442DDD6}"/>
          </ac:spMkLst>
        </pc:spChg>
        <pc:spChg chg="mod">
          <ac:chgData name="Hoog, Laura de" userId="9e49278f-f409-4456-a5fa-ece1d3671d86" providerId="ADAL" clId="{A559E4F7-FC3A-47B3-9BB1-F9BBE736072B}" dt="2019-11-27T12:31:21.311" v="91" actId="1076"/>
          <ac:spMkLst>
            <pc:docMk/>
            <pc:sldMk cId="2819618724" sldId="392"/>
            <ac:spMk id="71" creationId="{E36B2639-271A-4FF2-9B0F-D23EC632A1D2}"/>
          </ac:spMkLst>
        </pc:spChg>
      </pc:sldChg>
      <pc:sldChg chg="modSp">
        <pc:chgData name="Hoog, Laura de" userId="9e49278f-f409-4456-a5fa-ece1d3671d86" providerId="ADAL" clId="{A559E4F7-FC3A-47B3-9BB1-F9BBE736072B}" dt="2019-11-27T12:30:43.383" v="89" actId="255"/>
        <pc:sldMkLst>
          <pc:docMk/>
          <pc:sldMk cId="1590961687" sldId="394"/>
        </pc:sldMkLst>
        <pc:spChg chg="mod">
          <ac:chgData name="Hoog, Laura de" userId="9e49278f-f409-4456-a5fa-ece1d3671d86" providerId="ADAL" clId="{A559E4F7-FC3A-47B3-9BB1-F9BBE736072B}" dt="2019-11-27T12:30:43.383" v="89" actId="255"/>
          <ac:spMkLst>
            <pc:docMk/>
            <pc:sldMk cId="1590961687" sldId="394"/>
            <ac:spMk id="11" creationId="{0D6A367D-1E05-4C20-BDF2-5BAC2442DD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27.11.2019</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‹nr.›</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C278-C091-4318-B685-8D9AADEA4F77}"/>
              </a:ext>
            </a:extLst>
          </p:cNvPr>
          <p:cNvSpPr>
            <a:spLocks noGrp="1"/>
          </p:cNvSpPr>
          <p:nvPr>
            <p:ph type="ctrTitle"/>
          </p:nvPr>
        </p:nvSpPr>
        <p:spPr>
          <a:xfrm>
            <a:off x="1523802" y="1122363"/>
            <a:ext cx="9142810" cy="2387600"/>
          </a:xfrm>
        </p:spPr>
        <p:txBody>
          <a:bodyPr anchor="b"/>
          <a:lstStyle>
            <a:lvl1pPr algn="ctr">
              <a:defRPr sz="5999"/>
            </a:lvl1pPr>
          </a:lstStyle>
          <a:p>
            <a:r>
              <a:rPr lang="nl-NL"/>
              <a:t>Klik om stijl te bewerken</a:t>
            </a:r>
            <a:endParaRPr lang="nl-NL" dirty="0"/>
          </a:p>
        </p:txBody>
      </p:sp>
      <p:sp>
        <p:nvSpPr>
          <p:cNvPr id="3" name="Ondertitel 2">
            <a:extLst>
              <a:ext uri="{FF2B5EF4-FFF2-40B4-BE49-F238E27FC236}">
                <a16:creationId xmlns:a16="http://schemas.microsoft.com/office/drawing/2014/main" id="{B67F3119-9949-4FF4-BE81-3A9DDF10E315}"/>
              </a:ext>
            </a:extLst>
          </p:cNvPr>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124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7B391-55F9-4D83-8841-42F4DCF6722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CBB0B0C-CD2A-4796-A9A6-DB505625B1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1160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49CCA3-FEDD-48C3-939C-A547774E8E4C}"/>
              </a:ext>
            </a:extLst>
          </p:cNvPr>
          <p:cNvSpPr>
            <a:spLocks noGrp="1"/>
          </p:cNvSpPr>
          <p:nvPr>
            <p:ph type="title" orient="vert"/>
          </p:nvPr>
        </p:nvSpPr>
        <p:spPr>
          <a:xfrm>
            <a:off x="8723764" y="365125"/>
            <a:ext cx="2628558"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820CE12-D3BB-438B-B55F-CDAD872011E3}"/>
              </a:ext>
            </a:extLst>
          </p:cNvPr>
          <p:cNvSpPr>
            <a:spLocks noGrp="1"/>
          </p:cNvSpPr>
          <p:nvPr>
            <p:ph type="body" orient="vert" idx="1"/>
          </p:nvPr>
        </p:nvSpPr>
        <p:spPr>
          <a:xfrm>
            <a:off x="838091" y="365125"/>
            <a:ext cx="7733293"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564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838091" y="6356351"/>
            <a:ext cx="2742843" cy="365125"/>
          </a:xfrm>
          <a:prstGeom prst="rect">
            <a:avLst/>
          </a:prstGeom>
        </p:spPr>
        <p:txBody>
          <a:bodyPr/>
          <a:lstStyle/>
          <a:p>
            <a:fld id="{E373F149-83C4-4179-9681-702531CCFDAC}" type="datetimeFigureOut">
              <a:rPr lang="de-DE" smtClean="0"/>
              <a:pPr/>
              <a:t>27.11.2019</a:t>
            </a:fld>
            <a:endParaRPr lang="de-DE" dirty="0"/>
          </a:p>
        </p:txBody>
      </p:sp>
      <p:sp>
        <p:nvSpPr>
          <p:cNvPr id="6" name="Fußzeilenplatzhalter 5"/>
          <p:cNvSpPr>
            <a:spLocks noGrp="1"/>
          </p:cNvSpPr>
          <p:nvPr>
            <p:ph type="ftr" sz="quarter" idx="11"/>
          </p:nvPr>
        </p:nvSpPr>
        <p:spPr>
          <a:xfrm>
            <a:off x="4038075" y="6356351"/>
            <a:ext cx="4114264"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8609479" y="6356351"/>
            <a:ext cx="2742843" cy="365125"/>
          </a:xfrm>
          <a:prstGeom prst="rect">
            <a:avLst/>
          </a:prstGeom>
        </p:spPr>
        <p:txBody>
          <a:bodyPr/>
          <a:lstStyle/>
          <a:p>
            <a:fld id="{9DC1E638-3F78-4E0D-883A-B278700C48C0}"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B09CB88-09E1-441E-8F9F-6A42EFBB7BBA}"/>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7E3E997E-3BD3-4055-83DC-19D02D846025}"/>
              </a:ext>
            </a:extLst>
          </p:cNvPr>
          <p:cNvSpPr>
            <a:spLocks noGrp="1"/>
          </p:cNvSpPr>
          <p:nvPr>
            <p:ph type="title"/>
          </p:nvPr>
        </p:nvSpPr>
        <p:spPr/>
        <p:txBody>
          <a:bodyPr/>
          <a:lstStyle>
            <a:lvl1pPr>
              <a:defRPr>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7A4A3595-995F-4A76-9987-282455760003}"/>
              </a:ext>
            </a:extLst>
          </p:cNvPr>
          <p:cNvSpPr>
            <a:spLocks noGrp="1"/>
          </p:cNvSpPr>
          <p:nvPr>
            <p:ph idx="1"/>
          </p:nvPr>
        </p:nvSpPr>
        <p:spPr>
          <a:xfrm>
            <a:off x="838091" y="2208179"/>
            <a:ext cx="10514231" cy="38380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9070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84B49-BE85-4948-81C0-96B12D9747EE}"/>
              </a:ext>
            </a:extLst>
          </p:cNvPr>
          <p:cNvSpPr>
            <a:spLocks noGrp="1"/>
          </p:cNvSpPr>
          <p:nvPr>
            <p:ph type="title"/>
          </p:nvPr>
        </p:nvSpPr>
        <p:spPr>
          <a:xfrm>
            <a:off x="831742" y="1709739"/>
            <a:ext cx="10514231" cy="2852737"/>
          </a:xfrm>
        </p:spPr>
        <p:txBody>
          <a:bodyPr anchor="b"/>
          <a:lstStyle>
            <a:lvl1pPr>
              <a:defRPr sz="5999">
                <a:solidFill>
                  <a:schemeClr val="bg1"/>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5D2195F-68E7-41F0-BDC0-870E8F53EFBF}"/>
              </a:ext>
            </a:extLst>
          </p:cNvPr>
          <p:cNvSpPr>
            <a:spLocks noGrp="1"/>
          </p:cNvSpPr>
          <p:nvPr>
            <p:ph type="body" idx="1"/>
          </p:nvPr>
        </p:nvSpPr>
        <p:spPr>
          <a:xfrm>
            <a:off x="831742" y="4589464"/>
            <a:ext cx="10514231" cy="1500187"/>
          </a:xfrm>
        </p:spPr>
        <p:txBody>
          <a:bodyPr/>
          <a:lstStyle>
            <a:lvl1pPr marL="0" indent="0">
              <a:buNone/>
              <a:defRPr sz="2400">
                <a:solidFill>
                  <a:schemeClr val="bg1"/>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19779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730B951-EA84-45C0-A270-5259445E5054}"/>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C7234C1E-6B6B-4129-80F8-AAD59C18BC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138A73-024B-45FF-BD08-9304801E4C1E}"/>
              </a:ext>
            </a:extLst>
          </p:cNvPr>
          <p:cNvSpPr>
            <a:spLocks noGrp="1"/>
          </p:cNvSpPr>
          <p:nvPr>
            <p:ph sz="half" idx="1"/>
          </p:nvPr>
        </p:nvSpPr>
        <p:spPr>
          <a:xfrm>
            <a:off x="838091" y="1825625"/>
            <a:ext cx="518092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C6C2C29-ABBF-480D-B9AD-C74C0D10EC65}"/>
              </a:ext>
            </a:extLst>
          </p:cNvPr>
          <p:cNvSpPr>
            <a:spLocks noGrp="1"/>
          </p:cNvSpPr>
          <p:nvPr>
            <p:ph sz="half" idx="2"/>
          </p:nvPr>
        </p:nvSpPr>
        <p:spPr>
          <a:xfrm>
            <a:off x="6171396" y="1825625"/>
            <a:ext cx="518092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2549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8C68100-5CAB-4CDE-B422-1C10C8345467}"/>
              </a:ext>
            </a:extLst>
          </p:cNvPr>
          <p:cNvSpPr/>
          <p:nvPr userDrawn="1"/>
        </p:nvSpPr>
        <p:spPr>
          <a:xfrm rot="16200000">
            <a:off x="6830331" y="775072"/>
            <a:ext cx="6178330" cy="4541841"/>
          </a:xfrm>
          <a:custGeom>
            <a:avLst/>
            <a:gdLst>
              <a:gd name="connsiteX0" fmla="*/ 0 w 6688503"/>
              <a:gd name="connsiteY0" fmla="*/ 0 h 3636617"/>
              <a:gd name="connsiteX1" fmla="*/ 6688503 w 6688503"/>
              <a:gd name="connsiteY1" fmla="*/ 0 h 3636617"/>
              <a:gd name="connsiteX2" fmla="*/ 6688503 w 6688503"/>
              <a:gd name="connsiteY2" fmla="*/ 3636617 h 3636617"/>
              <a:gd name="connsiteX3" fmla="*/ 0 w 6688503"/>
              <a:gd name="connsiteY3" fmla="*/ 3636617 h 3636617"/>
              <a:gd name="connsiteX4" fmla="*/ 0 w 6688503"/>
              <a:gd name="connsiteY4" fmla="*/ 0 h 3636617"/>
              <a:gd name="connsiteX0" fmla="*/ 0 w 6713442"/>
              <a:gd name="connsiteY0" fmla="*/ 0 h 3636617"/>
              <a:gd name="connsiteX1" fmla="*/ 6713442 w 6713442"/>
              <a:gd name="connsiteY1" fmla="*/ 0 h 3636617"/>
              <a:gd name="connsiteX2" fmla="*/ 6713442 w 6713442"/>
              <a:gd name="connsiteY2" fmla="*/ 3636617 h 3636617"/>
              <a:gd name="connsiteX3" fmla="*/ 24939 w 6713442"/>
              <a:gd name="connsiteY3" fmla="*/ 3636617 h 3636617"/>
              <a:gd name="connsiteX4" fmla="*/ 0 w 6713442"/>
              <a:gd name="connsiteY4" fmla="*/ 0 h 3636617"/>
              <a:gd name="connsiteX0" fmla="*/ 0 w 6730777"/>
              <a:gd name="connsiteY0" fmla="*/ 0 h 3640883"/>
              <a:gd name="connsiteX1" fmla="*/ 6730777 w 6730777"/>
              <a:gd name="connsiteY1" fmla="*/ 4266 h 3640883"/>
              <a:gd name="connsiteX2" fmla="*/ 6730777 w 6730777"/>
              <a:gd name="connsiteY2" fmla="*/ 3640883 h 3640883"/>
              <a:gd name="connsiteX3" fmla="*/ 42274 w 6730777"/>
              <a:gd name="connsiteY3" fmla="*/ 3640883 h 3640883"/>
              <a:gd name="connsiteX4" fmla="*/ 0 w 6730777"/>
              <a:gd name="connsiteY4" fmla="*/ 0 h 3640883"/>
              <a:gd name="connsiteX0" fmla="*/ 0 w 6730777"/>
              <a:gd name="connsiteY0" fmla="*/ 5110 h 3645993"/>
              <a:gd name="connsiteX1" fmla="*/ 6149755 w 6730777"/>
              <a:gd name="connsiteY1" fmla="*/ 0 h 3645993"/>
              <a:gd name="connsiteX2" fmla="*/ 6730777 w 6730777"/>
              <a:gd name="connsiteY2" fmla="*/ 3645993 h 3645993"/>
              <a:gd name="connsiteX3" fmla="*/ 42274 w 6730777"/>
              <a:gd name="connsiteY3" fmla="*/ 3645993 h 3645993"/>
              <a:gd name="connsiteX4" fmla="*/ 0 w 6730777"/>
              <a:gd name="connsiteY4" fmla="*/ 5110 h 3645993"/>
              <a:gd name="connsiteX0" fmla="*/ 0 w 6178330"/>
              <a:gd name="connsiteY0" fmla="*/ 5110 h 3645993"/>
              <a:gd name="connsiteX1" fmla="*/ 6149755 w 6178330"/>
              <a:gd name="connsiteY1" fmla="*/ 0 h 3645993"/>
              <a:gd name="connsiteX2" fmla="*/ 6178330 w 6178330"/>
              <a:gd name="connsiteY2" fmla="*/ 3636620 h 3645993"/>
              <a:gd name="connsiteX3" fmla="*/ 42274 w 6178330"/>
              <a:gd name="connsiteY3" fmla="*/ 3645993 h 3645993"/>
              <a:gd name="connsiteX4" fmla="*/ 0 w 6178330"/>
              <a:gd name="connsiteY4" fmla="*/ 5110 h 3645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8330" h="3645993">
                <a:moveTo>
                  <a:pt x="0" y="5110"/>
                </a:moveTo>
                <a:lnTo>
                  <a:pt x="6149755" y="0"/>
                </a:lnTo>
                <a:lnTo>
                  <a:pt x="6178330" y="3636620"/>
                </a:lnTo>
                <a:lnTo>
                  <a:pt x="42274" y="3645993"/>
                </a:lnTo>
                <a:lnTo>
                  <a:pt x="0" y="5110"/>
                </a:lnTo>
                <a:close/>
              </a:path>
            </a:pathLst>
          </a:custGeom>
          <a:solidFill>
            <a:srgbClr val="6FC493"/>
          </a:solidFill>
          <a:ln>
            <a:solidFill>
              <a:srgbClr val="6FC4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10" name="Rechthoek 9">
            <a:extLst>
              <a:ext uri="{FF2B5EF4-FFF2-40B4-BE49-F238E27FC236}">
                <a16:creationId xmlns:a16="http://schemas.microsoft.com/office/drawing/2014/main" id="{561F582A-5044-4FF8-BA41-6A9700424AB5}"/>
              </a:ext>
            </a:extLst>
          </p:cNvPr>
          <p:cNvSpPr/>
          <p:nvPr/>
        </p:nvSpPr>
        <p:spPr>
          <a:xfrm rot="-120000">
            <a:off x="-42068" y="-218718"/>
            <a:ext cx="12272639" cy="2005208"/>
          </a:xfrm>
          <a:custGeom>
            <a:avLst/>
            <a:gdLst>
              <a:gd name="connsiteX0" fmla="*/ 0 w 12512308"/>
              <a:gd name="connsiteY0" fmla="*/ 0 h 2240069"/>
              <a:gd name="connsiteX1" fmla="*/ 12512308 w 12512308"/>
              <a:gd name="connsiteY1" fmla="*/ 0 h 2240069"/>
              <a:gd name="connsiteX2" fmla="*/ 12512308 w 12512308"/>
              <a:gd name="connsiteY2" fmla="*/ 2240069 h 2240069"/>
              <a:gd name="connsiteX3" fmla="*/ 0 w 12512308"/>
              <a:gd name="connsiteY3" fmla="*/ 2240069 h 2240069"/>
              <a:gd name="connsiteX4" fmla="*/ 0 w 12512308"/>
              <a:gd name="connsiteY4" fmla="*/ 0 h 2240069"/>
              <a:gd name="connsiteX0" fmla="*/ 0 w 12512308"/>
              <a:gd name="connsiteY0" fmla="*/ 0 h 2247050"/>
              <a:gd name="connsiteX1" fmla="*/ 12512308 w 12512308"/>
              <a:gd name="connsiteY1" fmla="*/ 0 h 2247050"/>
              <a:gd name="connsiteX2" fmla="*/ 12512308 w 12512308"/>
              <a:gd name="connsiteY2" fmla="*/ 2240069 h 2247050"/>
              <a:gd name="connsiteX3" fmla="*/ 199903 w 12512308"/>
              <a:gd name="connsiteY3" fmla="*/ 2247050 h 2247050"/>
              <a:gd name="connsiteX4" fmla="*/ 0 w 12512308"/>
              <a:gd name="connsiteY4" fmla="*/ 0 h 2247050"/>
              <a:gd name="connsiteX0" fmla="*/ 606237 w 12312405"/>
              <a:gd name="connsiteY0" fmla="*/ 113928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606237 w 12312405"/>
              <a:gd name="connsiteY4" fmla="*/ 113928 h 2247050"/>
              <a:gd name="connsiteX0" fmla="*/ 76366 w 12312405"/>
              <a:gd name="connsiteY0" fmla="*/ 276509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76366 w 12312405"/>
              <a:gd name="connsiteY4" fmla="*/ 276509 h 2247050"/>
              <a:gd name="connsiteX0" fmla="*/ 66514 w 12312405"/>
              <a:gd name="connsiteY0" fmla="*/ 285696 h 2247050"/>
              <a:gd name="connsiteX1" fmla="*/ 12312405 w 12312405"/>
              <a:gd name="connsiteY1" fmla="*/ 0 h 2247050"/>
              <a:gd name="connsiteX2" fmla="*/ 12312405 w 12312405"/>
              <a:gd name="connsiteY2" fmla="*/ 2240069 h 2247050"/>
              <a:gd name="connsiteX3" fmla="*/ 0 w 12312405"/>
              <a:gd name="connsiteY3" fmla="*/ 2247050 h 2247050"/>
              <a:gd name="connsiteX4" fmla="*/ 66514 w 12312405"/>
              <a:gd name="connsiteY4" fmla="*/ 285696 h 2247050"/>
              <a:gd name="connsiteX0" fmla="*/ 114442 w 12360333"/>
              <a:gd name="connsiteY0" fmla="*/ 285696 h 2254907"/>
              <a:gd name="connsiteX1" fmla="*/ 12360333 w 12360333"/>
              <a:gd name="connsiteY1" fmla="*/ 0 h 2254907"/>
              <a:gd name="connsiteX2" fmla="*/ 12360333 w 12360333"/>
              <a:gd name="connsiteY2" fmla="*/ 2240069 h 2254907"/>
              <a:gd name="connsiteX3" fmla="*/ 0 w 12360333"/>
              <a:gd name="connsiteY3" fmla="*/ 2254907 h 2254907"/>
              <a:gd name="connsiteX4" fmla="*/ 114442 w 12360333"/>
              <a:gd name="connsiteY4" fmla="*/ 285696 h 2254907"/>
              <a:gd name="connsiteX0" fmla="*/ 114442 w 12361754"/>
              <a:gd name="connsiteY0" fmla="*/ 0 h 1969211"/>
              <a:gd name="connsiteX1" fmla="*/ 12361754 w 12361754"/>
              <a:gd name="connsiteY1" fmla="*/ 219486 h 1969211"/>
              <a:gd name="connsiteX2" fmla="*/ 12360333 w 12361754"/>
              <a:gd name="connsiteY2" fmla="*/ 1954373 h 1969211"/>
              <a:gd name="connsiteX3" fmla="*/ 0 w 12361754"/>
              <a:gd name="connsiteY3" fmla="*/ 1969211 h 1969211"/>
              <a:gd name="connsiteX4" fmla="*/ 114442 w 12361754"/>
              <a:gd name="connsiteY4" fmla="*/ 0 h 1969211"/>
              <a:gd name="connsiteX0" fmla="*/ 114442 w 12360337"/>
              <a:gd name="connsiteY0" fmla="*/ 0 h 1969211"/>
              <a:gd name="connsiteX1" fmla="*/ 12323224 w 12360337"/>
              <a:gd name="connsiteY1" fmla="*/ 504065 h 1969211"/>
              <a:gd name="connsiteX2" fmla="*/ 12360333 w 12360337"/>
              <a:gd name="connsiteY2" fmla="*/ 1954373 h 1969211"/>
              <a:gd name="connsiteX3" fmla="*/ 0 w 12360337"/>
              <a:gd name="connsiteY3" fmla="*/ 1969211 h 1969211"/>
              <a:gd name="connsiteX4" fmla="*/ 114442 w 12360337"/>
              <a:gd name="connsiteY4" fmla="*/ 0 h 1969211"/>
              <a:gd name="connsiteX0" fmla="*/ 114442 w 12360336"/>
              <a:gd name="connsiteY0" fmla="*/ 0 h 1969211"/>
              <a:gd name="connsiteX1" fmla="*/ 12315367 w 12360336"/>
              <a:gd name="connsiteY1" fmla="*/ 456136 h 1969211"/>
              <a:gd name="connsiteX2" fmla="*/ 12360333 w 12360336"/>
              <a:gd name="connsiteY2" fmla="*/ 1954373 h 1969211"/>
              <a:gd name="connsiteX3" fmla="*/ 0 w 12360336"/>
              <a:gd name="connsiteY3" fmla="*/ 1969211 h 1969211"/>
              <a:gd name="connsiteX4" fmla="*/ 114442 w 12360336"/>
              <a:gd name="connsiteY4" fmla="*/ 0 h 1969211"/>
              <a:gd name="connsiteX0" fmla="*/ 114442 w 12315367"/>
              <a:gd name="connsiteY0" fmla="*/ 0 h 1969755"/>
              <a:gd name="connsiteX1" fmla="*/ 12315367 w 12315367"/>
              <a:gd name="connsiteY1" fmla="*/ 456136 h 1969755"/>
              <a:gd name="connsiteX2" fmla="*/ 12254957 w 12315367"/>
              <a:gd name="connsiteY2" fmla="*/ 1969755 h 1969755"/>
              <a:gd name="connsiteX3" fmla="*/ 0 w 12315367"/>
              <a:gd name="connsiteY3" fmla="*/ 1969211 h 1969755"/>
              <a:gd name="connsiteX4" fmla="*/ 114442 w 12315367"/>
              <a:gd name="connsiteY4" fmla="*/ 0 h 1969755"/>
              <a:gd name="connsiteX0" fmla="*/ 114442 w 12317694"/>
              <a:gd name="connsiteY0" fmla="*/ 0 h 1969755"/>
              <a:gd name="connsiteX1" fmla="*/ 12317694 w 12317694"/>
              <a:gd name="connsiteY1" fmla="*/ 389501 h 1969755"/>
              <a:gd name="connsiteX2" fmla="*/ 12254957 w 12317694"/>
              <a:gd name="connsiteY2" fmla="*/ 1969755 h 1969755"/>
              <a:gd name="connsiteX3" fmla="*/ 0 w 12317694"/>
              <a:gd name="connsiteY3" fmla="*/ 1969211 h 1969755"/>
              <a:gd name="connsiteX4" fmla="*/ 114442 w 12317694"/>
              <a:gd name="connsiteY4" fmla="*/ 0 h 1969755"/>
              <a:gd name="connsiteX0" fmla="*/ 68723 w 12271975"/>
              <a:gd name="connsiteY0" fmla="*/ 0 h 1985837"/>
              <a:gd name="connsiteX1" fmla="*/ 12271975 w 12271975"/>
              <a:gd name="connsiteY1" fmla="*/ 389501 h 1985837"/>
              <a:gd name="connsiteX2" fmla="*/ 12209238 w 12271975"/>
              <a:gd name="connsiteY2" fmla="*/ 1969755 h 1985837"/>
              <a:gd name="connsiteX3" fmla="*/ 0 w 12271975"/>
              <a:gd name="connsiteY3" fmla="*/ 1985837 h 1985837"/>
              <a:gd name="connsiteX4" fmla="*/ 68723 w 12271975"/>
              <a:gd name="connsiteY4" fmla="*/ 0 h 1985837"/>
              <a:gd name="connsiteX0" fmla="*/ 59869 w 12271975"/>
              <a:gd name="connsiteY0" fmla="*/ 0 h 2005208"/>
              <a:gd name="connsiteX1" fmla="*/ 12271975 w 12271975"/>
              <a:gd name="connsiteY1" fmla="*/ 408872 h 2005208"/>
              <a:gd name="connsiteX2" fmla="*/ 12209238 w 12271975"/>
              <a:gd name="connsiteY2" fmla="*/ 1989126 h 2005208"/>
              <a:gd name="connsiteX3" fmla="*/ 0 w 12271975"/>
              <a:gd name="connsiteY3" fmla="*/ 2005208 h 2005208"/>
              <a:gd name="connsiteX4" fmla="*/ 59869 w 12271975"/>
              <a:gd name="connsiteY4" fmla="*/ 0 h 2005208"/>
              <a:gd name="connsiteX0" fmla="*/ 59869 w 12272639"/>
              <a:gd name="connsiteY0" fmla="*/ 0 h 2005208"/>
              <a:gd name="connsiteX1" fmla="*/ 12272639 w 12272639"/>
              <a:gd name="connsiteY1" fmla="*/ 389833 h 2005208"/>
              <a:gd name="connsiteX2" fmla="*/ 12209238 w 12272639"/>
              <a:gd name="connsiteY2" fmla="*/ 1989126 h 2005208"/>
              <a:gd name="connsiteX3" fmla="*/ 0 w 12272639"/>
              <a:gd name="connsiteY3" fmla="*/ 2005208 h 2005208"/>
              <a:gd name="connsiteX4" fmla="*/ 59869 w 12272639"/>
              <a:gd name="connsiteY4" fmla="*/ 0 h 200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2639" h="2005208">
                <a:moveTo>
                  <a:pt x="59869" y="0"/>
                </a:moveTo>
                <a:lnTo>
                  <a:pt x="12272639" y="389833"/>
                </a:lnTo>
                <a:cubicBezTo>
                  <a:pt x="12272165" y="968129"/>
                  <a:pt x="12209712" y="1410830"/>
                  <a:pt x="12209238" y="1989126"/>
                </a:cubicBezTo>
                <a:lnTo>
                  <a:pt x="0" y="2005208"/>
                </a:lnTo>
                <a:lnTo>
                  <a:pt x="59869" y="0"/>
                </a:lnTo>
                <a:close/>
              </a:path>
            </a:pathLst>
          </a:cu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068180B7-78E6-4FA8-98B4-36908A31CB44}"/>
              </a:ext>
            </a:extLst>
          </p:cNvPr>
          <p:cNvSpPr>
            <a:spLocks noGrp="1"/>
          </p:cNvSpPr>
          <p:nvPr>
            <p:ph type="title"/>
          </p:nvPr>
        </p:nvSpPr>
        <p:spPr>
          <a:xfrm>
            <a:off x="839679" y="365126"/>
            <a:ext cx="10514231"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5479DFD-F1F8-4C97-BB73-C39910715CDD}"/>
              </a:ext>
            </a:extLst>
          </p:cNvPr>
          <p:cNvSpPr>
            <a:spLocks noGrp="1"/>
          </p:cNvSpPr>
          <p:nvPr>
            <p:ph type="body" idx="1"/>
          </p:nvPr>
        </p:nvSpPr>
        <p:spPr>
          <a:xfrm>
            <a:off x="839679" y="2091705"/>
            <a:ext cx="4151421" cy="71047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D29B88-D223-4E9E-AD82-B13F675E6DCB}"/>
              </a:ext>
            </a:extLst>
          </p:cNvPr>
          <p:cNvSpPr>
            <a:spLocks noGrp="1"/>
          </p:cNvSpPr>
          <p:nvPr>
            <p:ph sz="half" idx="2"/>
          </p:nvPr>
        </p:nvSpPr>
        <p:spPr>
          <a:xfrm>
            <a:off x="839679" y="2915617"/>
            <a:ext cx="4151421" cy="317726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534020EC-7D1A-4484-8124-B421C51D661A}"/>
              </a:ext>
            </a:extLst>
          </p:cNvPr>
          <p:cNvSpPr>
            <a:spLocks noGrp="1"/>
          </p:cNvSpPr>
          <p:nvPr>
            <p:ph type="body" sz="quarter" idx="3"/>
          </p:nvPr>
        </p:nvSpPr>
        <p:spPr>
          <a:xfrm>
            <a:off x="8486086" y="2091705"/>
            <a:ext cx="3704326" cy="710470"/>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5D7BA0CC-0A81-43DA-A6E1-E5C2B56C6A65}"/>
              </a:ext>
            </a:extLst>
          </p:cNvPr>
          <p:cNvSpPr>
            <a:spLocks noGrp="1"/>
          </p:cNvSpPr>
          <p:nvPr>
            <p:ph sz="quarter" idx="4"/>
          </p:nvPr>
        </p:nvSpPr>
        <p:spPr>
          <a:xfrm>
            <a:off x="8486085" y="2915617"/>
            <a:ext cx="3704327" cy="317726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6070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0E24A8F-A48C-4218-927C-633A7F5B5409}"/>
              </a:ext>
            </a:extLst>
          </p:cNvPr>
          <p:cNvSpPr/>
          <p:nvPr/>
        </p:nvSpPr>
        <p:spPr>
          <a:xfrm rot="-120000">
            <a:off x="-244913" y="-482234"/>
            <a:ext cx="12512308" cy="2240069"/>
          </a:xfrm>
          <a:prstGeom prst="rect">
            <a:avLst/>
          </a:prstGeom>
          <a:solidFill>
            <a:srgbClr val="6A61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endParaRPr lang="nl-NL" sz="2000"/>
          </a:p>
        </p:txBody>
      </p:sp>
      <p:sp>
        <p:nvSpPr>
          <p:cNvPr id="2" name="Titel 1">
            <a:extLst>
              <a:ext uri="{FF2B5EF4-FFF2-40B4-BE49-F238E27FC236}">
                <a16:creationId xmlns:a16="http://schemas.microsoft.com/office/drawing/2014/main" id="{254A7FBF-9B3D-41F9-8174-C6726E09C0D2}"/>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56048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07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5A2DD-097B-4BE8-8246-85167EEE3C29}"/>
              </a:ext>
            </a:extLst>
          </p:cNvPr>
          <p:cNvSpPr>
            <a:spLocks noGrp="1"/>
          </p:cNvSpPr>
          <p:nvPr>
            <p:ph type="title"/>
          </p:nvPr>
        </p:nvSpPr>
        <p:spPr>
          <a:xfrm>
            <a:off x="839679" y="457200"/>
            <a:ext cx="393172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02760A-A893-4DD8-A4B7-2E1101E70726}"/>
              </a:ext>
            </a:extLst>
          </p:cNvPr>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98A0809-9F11-4FDC-872A-DC1DF351D877}"/>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24935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C1745-8F86-4C77-B1D8-D848032F4206}"/>
              </a:ext>
            </a:extLst>
          </p:cNvPr>
          <p:cNvSpPr>
            <a:spLocks noGrp="1"/>
          </p:cNvSpPr>
          <p:nvPr>
            <p:ph type="title"/>
          </p:nvPr>
        </p:nvSpPr>
        <p:spPr>
          <a:xfrm>
            <a:off x="839679" y="457200"/>
            <a:ext cx="393172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C87A7D3-E566-490F-9998-B10DAC2B5706}"/>
              </a:ext>
            </a:extLst>
          </p:cNvPr>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8E569CFA-53BB-4477-9B90-C66BC4CC1F60}"/>
              </a:ext>
            </a:extLst>
          </p:cNvPr>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9005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818F4D-0898-41E4-86B5-BBBA84243C22}"/>
              </a:ext>
            </a:extLst>
          </p:cNvPr>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09DB61A-3356-432E-8523-E04686D05E10}"/>
              </a:ext>
            </a:extLst>
          </p:cNvPr>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Rectangle 5">
            <a:extLst>
              <a:ext uri="{FF2B5EF4-FFF2-40B4-BE49-F238E27FC236}">
                <a16:creationId xmlns:a16="http://schemas.microsoft.com/office/drawing/2014/main" id="{0A1E8EF5-EED1-45E9-9616-BAEFFFF83F89}"/>
              </a:ext>
            </a:extLst>
          </p:cNvPr>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Tree>
    <p:extLst>
      <p:ext uri="{BB962C8B-B14F-4D97-AF65-F5344CB8AC3E}">
        <p14:creationId xmlns:p14="http://schemas.microsoft.com/office/powerpoint/2010/main" val="15469337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slideLayout" Target="../slideLayouts/slideLayout5.xml"/><Relationship Id="rId1" Type="http://schemas.openxmlformats.org/officeDocument/2006/relationships/video" Target="https://www.youtube.com/embed/04paX0yNPVM?feature=oembed"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16.svg"/><Relationship Id="rId10"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25.sv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14.sv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persoon, vasthouden, speelgoed, vrouw&#10;&#10;Automatisch gegenereerde beschrijving">
            <a:extLst>
              <a:ext uri="{FF2B5EF4-FFF2-40B4-BE49-F238E27FC236}">
                <a16:creationId xmlns:a16="http://schemas.microsoft.com/office/drawing/2014/main" id="{BA83C5B2-AF58-4332-A4D1-4237FADA3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534" y="1437423"/>
            <a:ext cx="5235133" cy="5314019"/>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685799" y="365126"/>
            <a:ext cx="11220273" cy="1325563"/>
          </a:xfrm>
        </p:spPr>
        <p:txBody>
          <a:bodyPr>
            <a:noAutofit/>
          </a:bodyPr>
          <a:lstStyle/>
          <a:p>
            <a:r>
              <a:rPr lang="nl-NL" sz="7000" dirty="0"/>
              <a:t>Geef een </a:t>
            </a:r>
            <a:r>
              <a:rPr lang="nl-NL" sz="7000" b="1" dirty="0">
                <a:cs typeface="Calibri" panose="020F0502020204030204" pitchFamily="34" charset="0"/>
              </a:rPr>
              <a:t>gastles!</a:t>
            </a:r>
          </a:p>
        </p:txBody>
      </p:sp>
      <p:pic>
        <p:nvPicPr>
          <p:cNvPr id="10" name="Onlinemedia 1" title="Goed omgaan met geld is goud waard!">
            <a:hlinkClick r:id="" action="ppaction://media"/>
            <a:extLst>
              <a:ext uri="{FF2B5EF4-FFF2-40B4-BE49-F238E27FC236}">
                <a16:creationId xmlns:a16="http://schemas.microsoft.com/office/drawing/2014/main" id="{028FAE38-B4DE-470D-B0DB-AA1C57D4E600}"/>
              </a:ext>
            </a:extLst>
          </p:cNvPr>
          <p:cNvPicPr>
            <a:picLocks noRot="1" noChangeAspect="1"/>
          </p:cNvPicPr>
          <p:nvPr>
            <a:videoFile r:link="rId1"/>
          </p:nvPr>
        </p:nvPicPr>
        <p:blipFill>
          <a:blip r:embed="rId4"/>
          <a:stretch>
            <a:fillRect/>
          </a:stretch>
        </p:blipFill>
        <p:spPr>
          <a:xfrm>
            <a:off x="7912420" y="2897795"/>
            <a:ext cx="3993653" cy="2246431"/>
          </a:xfrm>
          <a:prstGeom prst="rect">
            <a:avLst/>
          </a:prstGeom>
        </p:spPr>
      </p:pic>
      <p:sp>
        <p:nvSpPr>
          <p:cNvPr id="5" name="Rechthoek 4">
            <a:extLst>
              <a:ext uri="{FF2B5EF4-FFF2-40B4-BE49-F238E27FC236}">
                <a16:creationId xmlns:a16="http://schemas.microsoft.com/office/drawing/2014/main" id="{CB61622C-0560-40B2-979B-99072F946EDB}"/>
              </a:ext>
            </a:extLst>
          </p:cNvPr>
          <p:cNvSpPr/>
          <p:nvPr/>
        </p:nvSpPr>
        <p:spPr>
          <a:xfrm>
            <a:off x="7770487" y="1947505"/>
            <a:ext cx="4277518" cy="861774"/>
          </a:xfrm>
          <a:prstGeom prst="rect">
            <a:avLst/>
          </a:prstGeom>
        </p:spPr>
        <p:txBody>
          <a:bodyPr wrap="none">
            <a:spAutoFit/>
          </a:bodyPr>
          <a:lstStyle/>
          <a:p>
            <a:pPr algn="ctr"/>
            <a:r>
              <a:rPr lang="nl-NL" sz="3000" b="1" dirty="0">
                <a:solidFill>
                  <a:schemeClr val="bg1"/>
                </a:solidFill>
                <a:latin typeface="VAG Rounded Std Light" panose="020F0502020204020204" pitchFamily="34" charset="0"/>
              </a:rPr>
              <a:t>Week van het geld 2020</a:t>
            </a:r>
          </a:p>
          <a:p>
            <a:pPr algn="ctr"/>
            <a:r>
              <a:rPr lang="nl-NL" sz="2000" b="1" dirty="0">
                <a:solidFill>
                  <a:srgbClr val="641C76"/>
                </a:solidFill>
                <a:latin typeface="VAG Rounded Std Light" panose="020F0502020204020204" pitchFamily="34" charset="0"/>
              </a:rPr>
              <a:t>Goed omgaan met geld is goud waard!</a:t>
            </a:r>
          </a:p>
        </p:txBody>
      </p:sp>
      <p:sp>
        <p:nvSpPr>
          <p:cNvPr id="17" name="Textfeld 317">
            <a:extLst>
              <a:ext uri="{FF2B5EF4-FFF2-40B4-BE49-F238E27FC236}">
                <a16:creationId xmlns:a16="http://schemas.microsoft.com/office/drawing/2014/main" id="{D1805662-3EC7-4FD6-9216-16AF1AAFB325}"/>
              </a:ext>
            </a:extLst>
          </p:cNvPr>
          <p:cNvSpPr txBox="1"/>
          <p:nvPr/>
        </p:nvSpPr>
        <p:spPr>
          <a:xfrm>
            <a:off x="2078167" y="1947505"/>
            <a:ext cx="5570408" cy="3046988"/>
          </a:xfrm>
          <a:prstGeom prst="rect">
            <a:avLst/>
          </a:prstGeom>
          <a:noFill/>
        </p:spPr>
        <p:txBody>
          <a:bodyPr wrap="square" rtlCol="0">
            <a:spAutoFit/>
          </a:bodyPr>
          <a:lstStyle/>
          <a:p>
            <a:r>
              <a:rPr lang="nl-NL" altLang="de-DE" sz="3000" b="1" noProof="1">
                <a:solidFill>
                  <a:srgbClr val="6FC493"/>
                </a:solidFill>
              </a:rPr>
              <a:t>FIX JE RISK</a:t>
            </a:r>
          </a:p>
          <a:p>
            <a:r>
              <a:rPr lang="nl-NL" altLang="de-DE" noProof="1">
                <a:solidFill>
                  <a:srgbClr val="FFFFFF"/>
                </a:solidFill>
              </a:rPr>
              <a:t>Lijkt het je leuk kinderen te leren hoe verzekeren werkt? </a:t>
            </a:r>
          </a:p>
          <a:p>
            <a:r>
              <a:rPr lang="nl-NL" altLang="de-DE" noProof="1">
                <a:solidFill>
                  <a:srgbClr val="FFFFFF"/>
                </a:solidFill>
              </a:rPr>
              <a:t>Geen ervaring voor de klas? 	Geen probleem! </a:t>
            </a:r>
          </a:p>
          <a:p>
            <a:r>
              <a:rPr lang="nl-NL" altLang="de-DE" noProof="1">
                <a:solidFill>
                  <a:srgbClr val="FFFFFF"/>
                </a:solidFill>
              </a:rPr>
              <a:t>		De docent blijft in de buurt en in de 		Lesbrief Fix Je Risk en de 			instructievideo helpen je met het 		geven van de les. De les duurt 		ongeveer een uur en is geschikt voor 		kinderen van de groepen 7 en 8.  </a:t>
            </a:r>
          </a:p>
          <a:p>
            <a:endParaRPr lang="nl-NL" altLang="de-DE" noProof="1">
              <a:solidFill>
                <a:srgbClr val="FFFFFF"/>
              </a:solidFill>
            </a:endParaRPr>
          </a:p>
        </p:txBody>
      </p:sp>
      <p:pic>
        <p:nvPicPr>
          <p:cNvPr id="21" name="Afbeelding 20" descr="Afbeelding met licht&#10;&#10;Automatisch gegenereerde beschrijving">
            <a:extLst>
              <a:ext uri="{FF2B5EF4-FFF2-40B4-BE49-F238E27FC236}">
                <a16:creationId xmlns:a16="http://schemas.microsoft.com/office/drawing/2014/main" id="{D0D742C3-DFB8-4EA2-BCFD-F1B0369F4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0533" y="178895"/>
            <a:ext cx="1134186" cy="1204487"/>
          </a:xfrm>
          <a:prstGeom prst="rect">
            <a:avLst/>
          </a:prstGeom>
        </p:spPr>
      </p:pic>
      <p:grpSp>
        <p:nvGrpSpPr>
          <p:cNvPr id="24" name="Groep 23">
            <a:extLst>
              <a:ext uri="{FF2B5EF4-FFF2-40B4-BE49-F238E27FC236}">
                <a16:creationId xmlns:a16="http://schemas.microsoft.com/office/drawing/2014/main" id="{75B70844-683C-4E5E-BCD1-98C332311894}"/>
              </a:ext>
            </a:extLst>
          </p:cNvPr>
          <p:cNvGrpSpPr/>
          <p:nvPr/>
        </p:nvGrpSpPr>
        <p:grpSpPr>
          <a:xfrm>
            <a:off x="8412679" y="5190855"/>
            <a:ext cx="2993133" cy="707886"/>
            <a:chOff x="8238566" y="5296746"/>
            <a:chExt cx="2993133" cy="707886"/>
          </a:xfrm>
        </p:grpSpPr>
        <p:sp>
          <p:nvSpPr>
            <p:cNvPr id="22" name="Rechthoek 21">
              <a:extLst>
                <a:ext uri="{FF2B5EF4-FFF2-40B4-BE49-F238E27FC236}">
                  <a16:creationId xmlns:a16="http://schemas.microsoft.com/office/drawing/2014/main" id="{AFA0824F-E337-48E5-9BEF-9BF79E524BEC}"/>
                </a:ext>
              </a:extLst>
            </p:cNvPr>
            <p:cNvSpPr/>
            <p:nvPr/>
          </p:nvSpPr>
          <p:spPr>
            <a:xfrm>
              <a:off x="8870668" y="5296746"/>
              <a:ext cx="2361031" cy="707886"/>
            </a:xfrm>
            <a:prstGeom prst="rect">
              <a:avLst/>
            </a:prstGeom>
          </p:spPr>
          <p:txBody>
            <a:bodyPr wrap="none">
              <a:spAutoFit/>
            </a:bodyPr>
            <a:lstStyle/>
            <a:p>
              <a:pPr algn="ctr"/>
              <a:r>
                <a:rPr lang="nl-NL" sz="2000" b="1" dirty="0">
                  <a:solidFill>
                    <a:schemeClr val="bg1"/>
                  </a:solidFill>
                  <a:latin typeface="VAG Rounded Std Light" panose="020F0502020204020204" pitchFamily="34" charset="0"/>
                </a:rPr>
                <a:t>Zet het in je agenda!</a:t>
              </a:r>
            </a:p>
            <a:p>
              <a:pPr algn="ctr"/>
              <a:r>
                <a:rPr lang="nl-NL" sz="2000" b="1" dirty="0">
                  <a:solidFill>
                    <a:schemeClr val="bg1"/>
                  </a:solidFill>
                  <a:latin typeface="VAG Rounded Std Light" panose="020F0502020204020204" pitchFamily="34" charset="0"/>
                </a:rPr>
                <a:t>23 – 27 maart</a:t>
              </a:r>
            </a:p>
          </p:txBody>
        </p:sp>
        <p:pic>
          <p:nvPicPr>
            <p:cNvPr id="23" name="Graphic 22" descr="Spiraalkalender">
              <a:extLst>
                <a:ext uri="{FF2B5EF4-FFF2-40B4-BE49-F238E27FC236}">
                  <a16:creationId xmlns:a16="http://schemas.microsoft.com/office/drawing/2014/main" id="{9A506230-F70C-4779-ACD6-EF4DE921B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38566" y="5345480"/>
              <a:ext cx="632102" cy="632102"/>
            </a:xfrm>
            <a:prstGeom prst="rect">
              <a:avLst/>
            </a:prstGeom>
          </p:spPr>
        </p:pic>
      </p:grpSp>
      <p:sp>
        <p:nvSpPr>
          <p:cNvPr id="26" name="Textfeld 317">
            <a:extLst>
              <a:ext uri="{FF2B5EF4-FFF2-40B4-BE49-F238E27FC236}">
                <a16:creationId xmlns:a16="http://schemas.microsoft.com/office/drawing/2014/main" id="{EC13911A-8A64-47ED-AE59-28E56E1AE54A}"/>
              </a:ext>
            </a:extLst>
          </p:cNvPr>
          <p:cNvSpPr txBox="1"/>
          <p:nvPr/>
        </p:nvSpPr>
        <p:spPr>
          <a:xfrm>
            <a:off x="1139362" y="6351332"/>
            <a:ext cx="4861388" cy="400110"/>
          </a:xfrm>
          <a:prstGeom prst="rect">
            <a:avLst/>
          </a:prstGeom>
          <a:noFill/>
        </p:spPr>
        <p:txBody>
          <a:bodyPr wrap="square" rtlCol="0">
            <a:spAutoFit/>
          </a:bodyPr>
          <a:lstStyle/>
          <a:p>
            <a:r>
              <a:rPr lang="de-DE" sz="2000" b="1" dirty="0">
                <a:solidFill>
                  <a:schemeClr val="bg2"/>
                </a:solidFill>
              </a:rPr>
              <a:t>www.fixjerisk.nl | weekvanhetgeld.nl</a:t>
            </a:r>
          </a:p>
        </p:txBody>
      </p:sp>
      <p:grpSp>
        <p:nvGrpSpPr>
          <p:cNvPr id="30" name="Groep 29">
            <a:extLst>
              <a:ext uri="{FF2B5EF4-FFF2-40B4-BE49-F238E27FC236}">
                <a16:creationId xmlns:a16="http://schemas.microsoft.com/office/drawing/2014/main" id="{6414E049-CB5A-4925-96F4-D4B692E4406A}"/>
              </a:ext>
            </a:extLst>
          </p:cNvPr>
          <p:cNvGrpSpPr/>
          <p:nvPr/>
        </p:nvGrpSpPr>
        <p:grpSpPr>
          <a:xfrm>
            <a:off x="2315194" y="4855748"/>
            <a:ext cx="4711014" cy="1042993"/>
            <a:chOff x="2720203" y="4948081"/>
            <a:chExt cx="4711014" cy="1042993"/>
          </a:xfrm>
        </p:grpSpPr>
        <p:pic>
          <p:nvPicPr>
            <p:cNvPr id="31" name="Graphic 30" descr="Potlood">
              <a:extLst>
                <a:ext uri="{FF2B5EF4-FFF2-40B4-BE49-F238E27FC236}">
                  <a16:creationId xmlns:a16="http://schemas.microsoft.com/office/drawing/2014/main" id="{E9D7A2CB-959F-47CE-8F88-D9CBF12837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45133" y="4948081"/>
              <a:ext cx="653666" cy="653666"/>
            </a:xfrm>
            <a:prstGeom prst="rect">
              <a:avLst/>
            </a:prstGeom>
          </p:spPr>
        </p:pic>
        <p:sp>
          <p:nvSpPr>
            <p:cNvPr id="32" name="Rechthoek 31">
              <a:extLst>
                <a:ext uri="{FF2B5EF4-FFF2-40B4-BE49-F238E27FC236}">
                  <a16:creationId xmlns:a16="http://schemas.microsoft.com/office/drawing/2014/main" id="{EBE21987-227A-4DFE-9A1C-D7D0DEAF5656}"/>
                </a:ext>
              </a:extLst>
            </p:cNvPr>
            <p:cNvSpPr/>
            <p:nvPr/>
          </p:nvSpPr>
          <p:spPr>
            <a:xfrm>
              <a:off x="2720203" y="5190855"/>
              <a:ext cx="4711014" cy="800219"/>
            </a:xfrm>
            <a:prstGeom prst="rect">
              <a:avLst/>
            </a:prstGeom>
          </p:spPr>
          <p:txBody>
            <a:bodyPr wrap="square">
              <a:spAutoFit/>
            </a:bodyPr>
            <a:lstStyle/>
            <a:p>
              <a:r>
                <a:rPr lang="nl-NL" altLang="de-DE" sz="2800" b="1" noProof="1">
                  <a:solidFill>
                    <a:srgbClr val="641C76"/>
                  </a:solidFill>
                </a:rPr>
                <a:t>Enthousiast? </a:t>
              </a:r>
            </a:p>
            <a:p>
              <a:r>
                <a:rPr lang="nl-NL" altLang="de-DE" noProof="1">
                  <a:solidFill>
                    <a:srgbClr val="641C76"/>
                  </a:solidFill>
                </a:rPr>
                <a:t>Meld je dan gelijk aan bij </a:t>
              </a:r>
              <a:r>
                <a:rPr lang="nl-NL" altLang="de-DE" b="1" noProof="1">
                  <a:solidFill>
                    <a:schemeClr val="bg1"/>
                  </a:solidFill>
                </a:rPr>
                <a:t>[naam coördinator]! </a:t>
              </a:r>
              <a:endParaRPr lang="en-US" altLang="de-DE" b="1" noProof="1">
                <a:solidFill>
                  <a:schemeClr val="bg1"/>
                </a:solidFill>
              </a:endParaRPr>
            </a:p>
          </p:txBody>
        </p:sp>
      </p:grpSp>
    </p:spTree>
    <p:extLst>
      <p:ext uri="{BB962C8B-B14F-4D97-AF65-F5344CB8AC3E}">
        <p14:creationId xmlns:p14="http://schemas.microsoft.com/office/powerpoint/2010/main" val="29547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p:cTn id="12" fill="hold" display="0">
                  <p:stCondLst>
                    <p:cond delay="indefinite"/>
                  </p:stCondLst>
                </p:cTn>
                <p:tgtEl>
                  <p:spTgt spid="1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descr="Afbeelding met speelgoed, pop, vasthouden, dragen&#10;&#10;Automatisch gegenereerde beschrijving">
            <a:extLst>
              <a:ext uri="{FF2B5EF4-FFF2-40B4-BE49-F238E27FC236}">
                <a16:creationId xmlns:a16="http://schemas.microsoft.com/office/drawing/2014/main" id="{9911340D-952D-4F0A-9C83-E673B1763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41854" y="-241801"/>
            <a:ext cx="4454989" cy="7126514"/>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1390541" y="365126"/>
            <a:ext cx="8001109" cy="1325563"/>
          </a:xfrm>
        </p:spPr>
        <p:txBody>
          <a:bodyPr>
            <a:noAutofit/>
          </a:bodyPr>
          <a:lstStyle/>
          <a:p>
            <a:r>
              <a:rPr lang="nl-NL" sz="7000" b="1" dirty="0">
                <a:latin typeface="Calibri" panose="020F0502020204030204" pitchFamily="34" charset="0"/>
                <a:cs typeface="Calibri" panose="020F0502020204030204" pitchFamily="34" charset="0"/>
              </a:rPr>
              <a:t>Week van het geld</a:t>
            </a:r>
          </a:p>
        </p:txBody>
      </p:sp>
      <p:pic>
        <p:nvPicPr>
          <p:cNvPr id="22" name="Afbeelding 21" descr="Afbeelding met licht&#10;&#10;Automatisch gegenereerde beschrijving">
            <a:extLst>
              <a:ext uri="{FF2B5EF4-FFF2-40B4-BE49-F238E27FC236}">
                <a16:creationId xmlns:a16="http://schemas.microsoft.com/office/drawing/2014/main" id="{6E4CA0C2-7FF4-4BA6-9A32-900074928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533" y="178895"/>
            <a:ext cx="1134186" cy="1204487"/>
          </a:xfrm>
          <a:prstGeom prst="rect">
            <a:avLst/>
          </a:prstGeom>
        </p:spPr>
      </p:pic>
      <p:sp>
        <p:nvSpPr>
          <p:cNvPr id="30" name="Textfeld 317">
            <a:extLst>
              <a:ext uri="{FF2B5EF4-FFF2-40B4-BE49-F238E27FC236}">
                <a16:creationId xmlns:a16="http://schemas.microsoft.com/office/drawing/2014/main" id="{3D692BCC-08B5-4B2A-9F31-7A852BCD0165}"/>
              </a:ext>
            </a:extLst>
          </p:cNvPr>
          <p:cNvSpPr txBox="1"/>
          <p:nvPr/>
        </p:nvSpPr>
        <p:spPr>
          <a:xfrm>
            <a:off x="7238437" y="1812100"/>
            <a:ext cx="4951976" cy="1015663"/>
          </a:xfrm>
          <a:prstGeom prst="rect">
            <a:avLst/>
          </a:prstGeom>
          <a:noFill/>
        </p:spPr>
        <p:txBody>
          <a:bodyPr wrap="square" rtlCol="0">
            <a:spAutoFit/>
          </a:bodyPr>
          <a:lstStyle/>
          <a:p>
            <a:r>
              <a:rPr lang="de-DE" sz="6000" b="1" dirty="0">
                <a:solidFill>
                  <a:srgbClr val="FFFFFF"/>
                </a:solidFill>
              </a:rPr>
              <a:t>### </a:t>
            </a:r>
            <a:r>
              <a:rPr lang="de-DE" sz="6000" b="1" dirty="0" err="1">
                <a:solidFill>
                  <a:srgbClr val="FFFFFF"/>
                </a:solidFill>
              </a:rPr>
              <a:t>gastlessen</a:t>
            </a:r>
            <a:endParaRPr lang="de-DE" sz="6000" b="1" dirty="0">
              <a:solidFill>
                <a:srgbClr val="FFFFFF"/>
              </a:solidFill>
            </a:endParaRPr>
          </a:p>
        </p:txBody>
      </p:sp>
      <p:cxnSp>
        <p:nvCxnSpPr>
          <p:cNvPr id="13" name="Rechte verbindingslijn 12">
            <a:extLst>
              <a:ext uri="{FF2B5EF4-FFF2-40B4-BE49-F238E27FC236}">
                <a16:creationId xmlns:a16="http://schemas.microsoft.com/office/drawing/2014/main" id="{A317E764-9704-48FA-812B-8FB9A7298BEB}"/>
              </a:ext>
            </a:extLst>
          </p:cNvPr>
          <p:cNvCxnSpPr/>
          <p:nvPr/>
        </p:nvCxnSpPr>
        <p:spPr>
          <a:xfrm>
            <a:off x="6095206" y="2297616"/>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Textfeld 317">
            <a:extLst>
              <a:ext uri="{FF2B5EF4-FFF2-40B4-BE49-F238E27FC236}">
                <a16:creationId xmlns:a16="http://schemas.microsoft.com/office/drawing/2014/main" id="{1FD6B43E-37FE-4DF5-8CF4-9B70DBC5BBC2}"/>
              </a:ext>
            </a:extLst>
          </p:cNvPr>
          <p:cNvSpPr txBox="1"/>
          <p:nvPr/>
        </p:nvSpPr>
        <p:spPr>
          <a:xfrm>
            <a:off x="2291887" y="3781044"/>
            <a:ext cx="2783063" cy="1015663"/>
          </a:xfrm>
          <a:prstGeom prst="rect">
            <a:avLst/>
          </a:prstGeom>
          <a:noFill/>
        </p:spPr>
        <p:txBody>
          <a:bodyPr wrap="square" rtlCol="0">
            <a:spAutoFit/>
          </a:bodyPr>
          <a:lstStyle/>
          <a:p>
            <a:r>
              <a:rPr lang="de-DE" sz="3000" dirty="0" err="1">
                <a:solidFill>
                  <a:srgbClr val="FFFFFF"/>
                </a:solidFill>
              </a:rPr>
              <a:t>Aanmeldingen</a:t>
            </a:r>
            <a:endParaRPr lang="de-DE" sz="3000" dirty="0">
              <a:solidFill>
                <a:srgbClr val="FFFFFF"/>
              </a:solidFill>
            </a:endParaRPr>
          </a:p>
          <a:p>
            <a:r>
              <a:rPr lang="de-DE" sz="3000" b="1" dirty="0">
                <a:solidFill>
                  <a:srgbClr val="FFFFFF"/>
                </a:solidFill>
              </a:rPr>
              <a:t>###</a:t>
            </a:r>
          </a:p>
        </p:txBody>
      </p:sp>
      <p:cxnSp>
        <p:nvCxnSpPr>
          <p:cNvPr id="32" name="Rechte verbindingslijn 31">
            <a:extLst>
              <a:ext uri="{FF2B5EF4-FFF2-40B4-BE49-F238E27FC236}">
                <a16:creationId xmlns:a16="http://schemas.microsoft.com/office/drawing/2014/main" id="{FA08F620-C1C4-4B28-99FF-DC6314225196}"/>
              </a:ext>
            </a:extLst>
          </p:cNvPr>
          <p:cNvCxnSpPr/>
          <p:nvPr/>
        </p:nvCxnSpPr>
        <p:spPr>
          <a:xfrm>
            <a:off x="4686600" y="4571788"/>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3939689F-B970-4740-9EBE-642382D08D7D}"/>
              </a:ext>
            </a:extLst>
          </p:cNvPr>
          <p:cNvSpPr/>
          <p:nvPr/>
        </p:nvSpPr>
        <p:spPr>
          <a:xfrm rot="20860000">
            <a:off x="7334596" y="3611767"/>
            <a:ext cx="4200585" cy="1354217"/>
          </a:xfrm>
          <a:prstGeom prst="rect">
            <a:avLst/>
          </a:prstGeom>
          <a:solidFill>
            <a:srgbClr val="6FC493"/>
          </a:solidFill>
        </p:spPr>
        <p:txBody>
          <a:bodyPr wrap="square">
            <a:spAutoFit/>
          </a:bodyPr>
          <a:lstStyle/>
          <a:p>
            <a:pPr algn="ctr"/>
            <a:r>
              <a:rPr lang="nl-NL" altLang="de-DE" sz="2800" b="1" noProof="1">
                <a:solidFill>
                  <a:schemeClr val="bg1"/>
                </a:solidFill>
              </a:rPr>
              <a:t>Je kan je nog aanmelden!</a:t>
            </a:r>
            <a:endParaRPr lang="nl-NL" altLang="de-DE" sz="2800" b="1" noProof="1">
              <a:solidFill>
                <a:srgbClr val="FFFFFF"/>
              </a:solidFill>
            </a:endParaRPr>
          </a:p>
          <a:p>
            <a:pPr algn="ctr"/>
            <a:r>
              <a:rPr lang="nl-NL" altLang="de-DE" noProof="1">
                <a:solidFill>
                  <a:srgbClr val="FFFFFF"/>
                </a:solidFill>
              </a:rPr>
              <a:t>Meld je aan bij </a:t>
            </a:r>
            <a:r>
              <a:rPr lang="nl-NL" altLang="de-DE" b="1" noProof="1">
                <a:solidFill>
                  <a:srgbClr val="641C76"/>
                </a:solidFill>
              </a:rPr>
              <a:t>[naam coördinator]! </a:t>
            </a:r>
            <a:r>
              <a:rPr lang="nl-NL" altLang="de-DE" noProof="1">
                <a:solidFill>
                  <a:srgbClr val="FFFFFF"/>
                </a:solidFill>
              </a:rPr>
              <a:t>Maak nu alvast ruimte in je agenda in </a:t>
            </a:r>
            <a:r>
              <a:rPr lang="nl-NL" altLang="de-DE" b="1" noProof="1">
                <a:solidFill>
                  <a:srgbClr val="641C76"/>
                </a:solidFill>
              </a:rPr>
              <a:t>de week van 23 t/m 27 maart!</a:t>
            </a:r>
            <a:endParaRPr lang="en-US" altLang="de-DE" b="1" noProof="1">
              <a:solidFill>
                <a:srgbClr val="641C76"/>
              </a:solidFill>
            </a:endParaRPr>
          </a:p>
        </p:txBody>
      </p:sp>
      <p:grpSp>
        <p:nvGrpSpPr>
          <p:cNvPr id="36" name="Groep 35">
            <a:extLst>
              <a:ext uri="{FF2B5EF4-FFF2-40B4-BE49-F238E27FC236}">
                <a16:creationId xmlns:a16="http://schemas.microsoft.com/office/drawing/2014/main" id="{A301B1DB-3C9C-4888-B0D7-0350763FABB6}"/>
              </a:ext>
            </a:extLst>
          </p:cNvPr>
          <p:cNvGrpSpPr/>
          <p:nvPr/>
        </p:nvGrpSpPr>
        <p:grpSpPr>
          <a:xfrm>
            <a:off x="5483602" y="2297616"/>
            <a:ext cx="1143231" cy="3592967"/>
            <a:chOff x="5483602" y="2297616"/>
            <a:chExt cx="1143231" cy="3592967"/>
          </a:xfrm>
        </p:grpSpPr>
        <p:grpSp>
          <p:nvGrpSpPr>
            <p:cNvPr id="11" name="Groep 10">
              <a:extLst>
                <a:ext uri="{FF2B5EF4-FFF2-40B4-BE49-F238E27FC236}">
                  <a16:creationId xmlns:a16="http://schemas.microsoft.com/office/drawing/2014/main" id="{C47D1B3D-8E25-4861-872B-D4257EC91A6C}"/>
                </a:ext>
              </a:extLst>
            </p:cNvPr>
            <p:cNvGrpSpPr/>
            <p:nvPr/>
          </p:nvGrpSpPr>
          <p:grpSpPr>
            <a:xfrm>
              <a:off x="5483602" y="2297616"/>
              <a:ext cx="1143231" cy="3592967"/>
              <a:chOff x="1702580" y="1763896"/>
              <a:chExt cx="1143231" cy="3592967"/>
            </a:xfrm>
            <a:solidFill>
              <a:schemeClr val="bg1"/>
            </a:solidFill>
          </p:grpSpPr>
          <p:sp>
            <p:nvSpPr>
              <p:cNvPr id="27" name="Oval 19">
                <a:extLst>
                  <a:ext uri="{FF2B5EF4-FFF2-40B4-BE49-F238E27FC236}">
                    <a16:creationId xmlns:a16="http://schemas.microsoft.com/office/drawing/2014/main" id="{6551F919-4408-46EF-A363-42DB4AD6509F}"/>
                  </a:ext>
                </a:extLst>
              </p:cNvPr>
              <p:cNvSpPr/>
              <p:nvPr/>
            </p:nvSpPr>
            <p:spPr>
              <a:xfrm>
                <a:off x="1702580" y="1763896"/>
                <a:ext cx="1143231" cy="3592967"/>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32">
                <a:extLst>
                  <a:ext uri="{FF2B5EF4-FFF2-40B4-BE49-F238E27FC236}">
                    <a16:creationId xmlns:a16="http://schemas.microsoft.com/office/drawing/2014/main" id="{76C7767F-E99A-44D6-9FC0-F3BD64908237}"/>
                  </a:ext>
                </a:extLst>
              </p:cNvPr>
              <p:cNvSpPr/>
              <p:nvPr/>
            </p:nvSpPr>
            <p:spPr>
              <a:xfrm>
                <a:off x="1914958" y="4405299"/>
                <a:ext cx="718477" cy="734461"/>
              </a:xfrm>
              <a:prstGeom prst="ellipse">
                <a:avLst/>
              </a:prstGeom>
              <a:solidFill>
                <a:srgbClr val="D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3" name="Rechthoek 22">
              <a:extLst>
                <a:ext uri="{FF2B5EF4-FFF2-40B4-BE49-F238E27FC236}">
                  <a16:creationId xmlns:a16="http://schemas.microsoft.com/office/drawing/2014/main" id="{6F292B44-DBC0-4209-B241-CE6F86897EBA}"/>
                </a:ext>
              </a:extLst>
            </p:cNvPr>
            <p:cNvSpPr/>
            <p:nvPr/>
          </p:nvSpPr>
          <p:spPr>
            <a:xfrm>
              <a:off x="5892252" y="4571788"/>
              <a:ext cx="325929" cy="734462"/>
            </a:xfrm>
            <a:prstGeom prst="rect">
              <a:avLst/>
            </a:prstGeom>
            <a:solidFill>
              <a:srgbClr val="DA0063"/>
            </a:solidFill>
            <a:ln>
              <a:solidFill>
                <a:srgbClr val="DA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Graphic 34" descr="Professor">
              <a:extLst>
                <a:ext uri="{FF2B5EF4-FFF2-40B4-BE49-F238E27FC236}">
                  <a16:creationId xmlns:a16="http://schemas.microsoft.com/office/drawing/2014/main" id="{9B5BC6F3-995A-409F-8817-368BC057C6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7198" y="5007979"/>
              <a:ext cx="516035" cy="516035"/>
            </a:xfrm>
            <a:prstGeom prst="rect">
              <a:avLst/>
            </a:prstGeom>
          </p:spPr>
        </p:pic>
      </p:grpSp>
      <p:sp>
        <p:nvSpPr>
          <p:cNvPr id="37" name="Textfeld 317">
            <a:extLst>
              <a:ext uri="{FF2B5EF4-FFF2-40B4-BE49-F238E27FC236}">
                <a16:creationId xmlns:a16="http://schemas.microsoft.com/office/drawing/2014/main" id="{1307288D-F430-4DC2-9D77-0F792B4BB733}"/>
              </a:ext>
            </a:extLst>
          </p:cNvPr>
          <p:cNvSpPr txBox="1"/>
          <p:nvPr/>
        </p:nvSpPr>
        <p:spPr>
          <a:xfrm>
            <a:off x="1139362" y="6351332"/>
            <a:ext cx="4752890" cy="400110"/>
          </a:xfrm>
          <a:prstGeom prst="rect">
            <a:avLst/>
          </a:prstGeom>
          <a:noFill/>
        </p:spPr>
        <p:txBody>
          <a:bodyPr wrap="square" rtlCol="0">
            <a:spAutoFit/>
          </a:bodyPr>
          <a:lstStyle/>
          <a:p>
            <a:r>
              <a:rPr lang="de-DE" sz="2000" b="1" dirty="0">
                <a:solidFill>
                  <a:schemeClr val="bg2"/>
                </a:solidFill>
              </a:rPr>
              <a:t>www.fixjerisk.nl | weekvanhetgeld.nl</a:t>
            </a:r>
          </a:p>
        </p:txBody>
      </p:sp>
    </p:spTree>
    <p:extLst>
      <p:ext uri="{BB962C8B-B14F-4D97-AF65-F5344CB8AC3E}">
        <p14:creationId xmlns:p14="http://schemas.microsoft.com/office/powerpoint/2010/main" val="93452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persoon, vasthouden, speelgoed, vrouw&#10;&#10;Automatisch gegenereerde beschrijving">
            <a:extLst>
              <a:ext uri="{FF2B5EF4-FFF2-40B4-BE49-F238E27FC236}">
                <a16:creationId xmlns:a16="http://schemas.microsoft.com/office/drawing/2014/main" id="{36022282-949D-47AC-858A-E6AD52927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534" y="1437423"/>
            <a:ext cx="5235133" cy="5314019"/>
          </a:xfrm>
          <a:prstGeom prst="rect">
            <a:avLst/>
          </a:prstGeom>
        </p:spPr>
      </p:pic>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685799" y="365126"/>
            <a:ext cx="11220273" cy="1325563"/>
          </a:xfrm>
        </p:spPr>
        <p:txBody>
          <a:bodyPr>
            <a:noAutofit/>
          </a:bodyPr>
          <a:lstStyle/>
          <a:p>
            <a:r>
              <a:rPr lang="nl-NL" sz="7000" dirty="0">
                <a:cs typeface="Calibri" panose="020F0502020204030204" pitchFamily="34" charset="0"/>
              </a:rPr>
              <a:t>Oefen je </a:t>
            </a:r>
            <a:r>
              <a:rPr lang="nl-NL" sz="7000" b="1" dirty="0">
                <a:cs typeface="Calibri" panose="020F0502020204030204" pitchFamily="34" charset="0"/>
              </a:rPr>
              <a:t>Fix je Risk gastles!</a:t>
            </a:r>
          </a:p>
        </p:txBody>
      </p:sp>
      <p:sp>
        <p:nvSpPr>
          <p:cNvPr id="11" name="Textfeld 317">
            <a:extLst>
              <a:ext uri="{FF2B5EF4-FFF2-40B4-BE49-F238E27FC236}">
                <a16:creationId xmlns:a16="http://schemas.microsoft.com/office/drawing/2014/main" id="{0D6A367D-1E05-4C20-BDF2-5BAC2442DDD6}"/>
              </a:ext>
            </a:extLst>
          </p:cNvPr>
          <p:cNvSpPr txBox="1"/>
          <p:nvPr/>
        </p:nvSpPr>
        <p:spPr>
          <a:xfrm>
            <a:off x="2145324" y="2006066"/>
            <a:ext cx="6067424" cy="954107"/>
          </a:xfrm>
          <a:prstGeom prst="rect">
            <a:avLst/>
          </a:prstGeom>
          <a:noFill/>
        </p:spPr>
        <p:txBody>
          <a:bodyPr wrap="square" rtlCol="0">
            <a:spAutoFit/>
          </a:bodyPr>
          <a:lstStyle/>
          <a:p>
            <a:r>
              <a:rPr lang="nl-NL" altLang="de-DE" noProof="1">
                <a:solidFill>
                  <a:srgbClr val="FFFFFF"/>
                </a:solidFill>
              </a:rPr>
              <a:t>Om iedereen klaar te stomen voor de gastlessen </a:t>
            </a:r>
          </a:p>
          <a:p>
            <a:r>
              <a:rPr lang="nl-NL" altLang="de-DE" noProof="1">
                <a:solidFill>
                  <a:srgbClr val="FFFFFF"/>
                </a:solidFill>
              </a:rPr>
              <a:t>tijdens de </a:t>
            </a:r>
            <a:r>
              <a:rPr lang="nl-NL" altLang="de-DE" sz="2000" b="1" noProof="1">
                <a:solidFill>
                  <a:srgbClr val="6FC493"/>
                </a:solidFill>
              </a:rPr>
              <a:t>Week van het geld 2020 </a:t>
            </a:r>
            <a:r>
              <a:rPr lang="nl-NL" altLang="de-DE" noProof="1">
                <a:solidFill>
                  <a:srgbClr val="FFFFFF"/>
                </a:solidFill>
              </a:rPr>
              <a:t>zijn er </a:t>
            </a:r>
          </a:p>
          <a:p>
            <a:r>
              <a:rPr lang="nl-NL" altLang="de-DE" noProof="1">
                <a:solidFill>
                  <a:srgbClr val="FFFFFF"/>
                </a:solidFill>
              </a:rPr>
              <a:t>oefensessies georganiseerd:</a:t>
            </a:r>
          </a:p>
        </p:txBody>
      </p:sp>
      <p:pic>
        <p:nvPicPr>
          <p:cNvPr id="24" name="Afbeelding 23" descr="Afbeelding met licht&#10;&#10;Automatisch gegenereerde beschrijving">
            <a:extLst>
              <a:ext uri="{FF2B5EF4-FFF2-40B4-BE49-F238E27FC236}">
                <a16:creationId xmlns:a16="http://schemas.microsoft.com/office/drawing/2014/main" id="{9F0920FB-5936-4C79-B2A5-AE879C323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533" y="178895"/>
            <a:ext cx="1134186" cy="1204487"/>
          </a:xfrm>
          <a:prstGeom prst="rect">
            <a:avLst/>
          </a:prstGeom>
        </p:spPr>
      </p:pic>
      <p:grpSp>
        <p:nvGrpSpPr>
          <p:cNvPr id="72" name="Groep 71">
            <a:extLst>
              <a:ext uri="{FF2B5EF4-FFF2-40B4-BE49-F238E27FC236}">
                <a16:creationId xmlns:a16="http://schemas.microsoft.com/office/drawing/2014/main" id="{679F36C1-554D-4ABC-97AA-378E869C97D6}"/>
              </a:ext>
            </a:extLst>
          </p:cNvPr>
          <p:cNvGrpSpPr/>
          <p:nvPr/>
        </p:nvGrpSpPr>
        <p:grpSpPr>
          <a:xfrm>
            <a:off x="4038599" y="3216810"/>
            <a:ext cx="3072713" cy="2069600"/>
            <a:chOff x="3918447" y="3445592"/>
            <a:chExt cx="3072713" cy="2069600"/>
          </a:xfrm>
        </p:grpSpPr>
        <p:grpSp>
          <p:nvGrpSpPr>
            <p:cNvPr id="22" name="Groep 21">
              <a:extLst>
                <a:ext uri="{FF2B5EF4-FFF2-40B4-BE49-F238E27FC236}">
                  <a16:creationId xmlns:a16="http://schemas.microsoft.com/office/drawing/2014/main" id="{9D72E085-0B20-46A1-AB58-52E0AC4C1660}"/>
                </a:ext>
              </a:extLst>
            </p:cNvPr>
            <p:cNvGrpSpPr/>
            <p:nvPr/>
          </p:nvGrpSpPr>
          <p:grpSpPr>
            <a:xfrm>
              <a:off x="3918447" y="3445592"/>
              <a:ext cx="3072713" cy="2069600"/>
              <a:chOff x="613461" y="2761109"/>
              <a:chExt cx="3072713" cy="2069600"/>
            </a:xfrm>
          </p:grpSpPr>
          <p:sp>
            <p:nvSpPr>
              <p:cNvPr id="3" name="Rechthoek 2">
                <a:extLst>
                  <a:ext uri="{FF2B5EF4-FFF2-40B4-BE49-F238E27FC236}">
                    <a16:creationId xmlns:a16="http://schemas.microsoft.com/office/drawing/2014/main" id="{3B4086FA-1723-402B-B7DB-6FDDC6A4D796}"/>
                  </a:ext>
                </a:extLst>
              </p:cNvPr>
              <p:cNvSpPr/>
              <p:nvPr/>
            </p:nvSpPr>
            <p:spPr>
              <a:xfrm>
                <a:off x="613462" y="2761109"/>
                <a:ext cx="2825063" cy="923330"/>
              </a:xfrm>
              <a:prstGeom prst="rect">
                <a:avLst/>
              </a:prstGeom>
            </p:spPr>
            <p:txBody>
              <a:bodyPr wrap="square">
                <a:spAutoFit/>
              </a:bodyPr>
              <a:lstStyle/>
              <a:p>
                <a:r>
                  <a:rPr lang="nl-NL" altLang="de-DE" b="1" noProof="1">
                    <a:solidFill>
                      <a:srgbClr val="FFFFFF"/>
                    </a:solidFill>
                  </a:rPr>
                  <a:t>	Datum</a:t>
                </a:r>
              </a:p>
              <a:p>
                <a:r>
                  <a:rPr lang="nl-NL" altLang="de-DE" b="1" noProof="1">
                    <a:solidFill>
                      <a:srgbClr val="FFFFFF"/>
                    </a:solidFill>
                  </a:rPr>
                  <a:t>	Tijd</a:t>
                </a:r>
              </a:p>
              <a:p>
                <a:r>
                  <a:rPr lang="nl-NL" altLang="de-DE" b="1" noProof="1">
                    <a:solidFill>
                      <a:srgbClr val="FFFFFF"/>
                    </a:solidFill>
                  </a:rPr>
                  <a:t>	Locatie</a:t>
                </a:r>
              </a:p>
            </p:txBody>
          </p:sp>
          <p:sp>
            <p:nvSpPr>
              <p:cNvPr id="16" name="Rechthoek 15">
                <a:extLst>
                  <a:ext uri="{FF2B5EF4-FFF2-40B4-BE49-F238E27FC236}">
                    <a16:creationId xmlns:a16="http://schemas.microsoft.com/office/drawing/2014/main" id="{E9BCE282-61FA-4770-834C-C57414B480F1}"/>
                  </a:ext>
                </a:extLst>
              </p:cNvPr>
              <p:cNvSpPr/>
              <p:nvPr/>
            </p:nvSpPr>
            <p:spPr>
              <a:xfrm>
                <a:off x="613461" y="3907379"/>
                <a:ext cx="2825063" cy="923330"/>
              </a:xfrm>
              <a:prstGeom prst="rect">
                <a:avLst/>
              </a:prstGeom>
            </p:spPr>
            <p:txBody>
              <a:bodyPr wrap="square">
                <a:spAutoFit/>
              </a:bodyPr>
              <a:lstStyle/>
              <a:p>
                <a:r>
                  <a:rPr lang="nl-NL" altLang="de-DE" b="1" noProof="1">
                    <a:solidFill>
                      <a:srgbClr val="FFFFFF"/>
                    </a:solidFill>
                  </a:rPr>
                  <a:t>	Datum</a:t>
                </a:r>
              </a:p>
              <a:p>
                <a:r>
                  <a:rPr lang="nl-NL" altLang="de-DE" b="1" noProof="1">
                    <a:solidFill>
                      <a:srgbClr val="FFFFFF"/>
                    </a:solidFill>
                  </a:rPr>
                  <a:t>	Tijd</a:t>
                </a:r>
              </a:p>
              <a:p>
                <a:r>
                  <a:rPr lang="nl-NL" altLang="de-DE" b="1" noProof="1">
                    <a:solidFill>
                      <a:srgbClr val="FFFFFF"/>
                    </a:solidFill>
                  </a:rPr>
                  <a:t>	Locatie</a:t>
                </a:r>
              </a:p>
            </p:txBody>
          </p:sp>
          <p:cxnSp>
            <p:nvCxnSpPr>
              <p:cNvPr id="18" name="Rechte verbindingslijn 17">
                <a:extLst>
                  <a:ext uri="{FF2B5EF4-FFF2-40B4-BE49-F238E27FC236}">
                    <a16:creationId xmlns:a16="http://schemas.microsoft.com/office/drawing/2014/main" id="{05693496-FDBB-4B76-904D-0EC2C2E8BC32}"/>
                  </a:ext>
                </a:extLst>
              </p:cNvPr>
              <p:cNvCxnSpPr>
                <a:cxnSpLocks/>
              </p:cNvCxnSpPr>
              <p:nvPr/>
            </p:nvCxnSpPr>
            <p:spPr>
              <a:xfrm flipH="1">
                <a:off x="685800" y="3791450"/>
                <a:ext cx="300037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35" name="Graphic 34" descr="Spiraalkalender">
              <a:extLst>
                <a:ext uri="{FF2B5EF4-FFF2-40B4-BE49-F238E27FC236}">
                  <a16:creationId xmlns:a16="http://schemas.microsoft.com/office/drawing/2014/main" id="{61A9A53D-0A6A-4FB5-8358-0F329B7373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8421" y="3466897"/>
              <a:ext cx="331743" cy="331743"/>
            </a:xfrm>
            <a:prstGeom prst="rect">
              <a:avLst/>
            </a:prstGeom>
          </p:spPr>
        </p:pic>
        <p:pic>
          <p:nvPicPr>
            <p:cNvPr id="37" name="Graphic 36" descr="Klok">
              <a:extLst>
                <a:ext uri="{FF2B5EF4-FFF2-40B4-BE49-F238E27FC236}">
                  <a16:creationId xmlns:a16="http://schemas.microsoft.com/office/drawing/2014/main" id="{5146479E-51B0-4330-A0DF-6D920009FA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5038" y="3762690"/>
              <a:ext cx="331743" cy="331743"/>
            </a:xfrm>
            <a:prstGeom prst="rect">
              <a:avLst/>
            </a:prstGeom>
          </p:spPr>
        </p:pic>
        <p:pic>
          <p:nvPicPr>
            <p:cNvPr id="39" name="Graphic 38" descr="Pin">
              <a:extLst>
                <a:ext uri="{FF2B5EF4-FFF2-40B4-BE49-F238E27FC236}">
                  <a16:creationId xmlns:a16="http://schemas.microsoft.com/office/drawing/2014/main" id="{39661F5D-BD29-46C8-A430-E6756B85B8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5446" y="4064695"/>
              <a:ext cx="291335" cy="291335"/>
            </a:xfrm>
            <a:prstGeom prst="rect">
              <a:avLst/>
            </a:prstGeom>
          </p:spPr>
        </p:pic>
        <p:pic>
          <p:nvPicPr>
            <p:cNvPr id="40" name="Graphic 39" descr="Spiraalkalender">
              <a:extLst>
                <a:ext uri="{FF2B5EF4-FFF2-40B4-BE49-F238E27FC236}">
                  <a16:creationId xmlns:a16="http://schemas.microsoft.com/office/drawing/2014/main" id="{44E19275-3257-402E-9D4D-7A238CB334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2961" y="4606458"/>
              <a:ext cx="331743" cy="331743"/>
            </a:xfrm>
            <a:prstGeom prst="rect">
              <a:avLst/>
            </a:prstGeom>
          </p:spPr>
        </p:pic>
        <p:pic>
          <p:nvPicPr>
            <p:cNvPr id="41" name="Graphic 40" descr="Klok">
              <a:extLst>
                <a:ext uri="{FF2B5EF4-FFF2-40B4-BE49-F238E27FC236}">
                  <a16:creationId xmlns:a16="http://schemas.microsoft.com/office/drawing/2014/main" id="{437FD492-C07F-495B-A33E-76A965DDEF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9578" y="4902251"/>
              <a:ext cx="331743" cy="331743"/>
            </a:xfrm>
            <a:prstGeom prst="rect">
              <a:avLst/>
            </a:prstGeom>
          </p:spPr>
        </p:pic>
        <p:pic>
          <p:nvPicPr>
            <p:cNvPr id="42" name="Graphic 41" descr="Pin">
              <a:extLst>
                <a:ext uri="{FF2B5EF4-FFF2-40B4-BE49-F238E27FC236}">
                  <a16:creationId xmlns:a16="http://schemas.microsoft.com/office/drawing/2014/main" id="{B41D4F60-366B-4B30-9BDC-98B4572F46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89986" y="5204256"/>
              <a:ext cx="291335" cy="291335"/>
            </a:xfrm>
            <a:prstGeom prst="rect">
              <a:avLst/>
            </a:prstGeom>
          </p:spPr>
        </p:pic>
      </p:grpSp>
      <p:sp>
        <p:nvSpPr>
          <p:cNvPr id="59" name="Textfeld 317">
            <a:extLst>
              <a:ext uri="{FF2B5EF4-FFF2-40B4-BE49-F238E27FC236}">
                <a16:creationId xmlns:a16="http://schemas.microsoft.com/office/drawing/2014/main" id="{577EA86F-C73F-436E-A0DA-64930EAE65D6}"/>
              </a:ext>
            </a:extLst>
          </p:cNvPr>
          <p:cNvSpPr txBox="1"/>
          <p:nvPr/>
        </p:nvSpPr>
        <p:spPr>
          <a:xfrm>
            <a:off x="11131843" y="1991212"/>
            <a:ext cx="1058570" cy="553998"/>
          </a:xfrm>
          <a:prstGeom prst="rect">
            <a:avLst/>
          </a:prstGeom>
          <a:noFill/>
        </p:spPr>
        <p:txBody>
          <a:bodyPr wrap="square" rtlCol="0">
            <a:spAutoFit/>
          </a:bodyPr>
          <a:lstStyle/>
          <a:p>
            <a:r>
              <a:rPr lang="de-DE" sz="3000" b="1" dirty="0">
                <a:solidFill>
                  <a:srgbClr val="FFFFFF"/>
                </a:solidFill>
              </a:rPr>
              <a:t>###</a:t>
            </a:r>
          </a:p>
        </p:txBody>
      </p:sp>
      <p:cxnSp>
        <p:nvCxnSpPr>
          <p:cNvPr id="60" name="Rechte verbindingslijn 59">
            <a:extLst>
              <a:ext uri="{FF2B5EF4-FFF2-40B4-BE49-F238E27FC236}">
                <a16:creationId xmlns:a16="http://schemas.microsoft.com/office/drawing/2014/main" id="{99EF87EE-0547-4426-A084-BFC5EFDC6E24}"/>
              </a:ext>
            </a:extLst>
          </p:cNvPr>
          <p:cNvCxnSpPr>
            <a:cxnSpLocks/>
          </p:cNvCxnSpPr>
          <p:nvPr/>
        </p:nvCxnSpPr>
        <p:spPr>
          <a:xfrm>
            <a:off x="10045940" y="2268211"/>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2" name="Textfeld 317">
            <a:extLst>
              <a:ext uri="{FF2B5EF4-FFF2-40B4-BE49-F238E27FC236}">
                <a16:creationId xmlns:a16="http://schemas.microsoft.com/office/drawing/2014/main" id="{1D3EFE1C-6688-42D8-B9B3-29FB3DE6E64F}"/>
              </a:ext>
            </a:extLst>
          </p:cNvPr>
          <p:cNvSpPr txBox="1"/>
          <p:nvPr/>
        </p:nvSpPr>
        <p:spPr>
          <a:xfrm>
            <a:off x="7822418" y="2594589"/>
            <a:ext cx="1586929" cy="646331"/>
          </a:xfrm>
          <a:prstGeom prst="rect">
            <a:avLst/>
          </a:prstGeom>
          <a:noFill/>
        </p:spPr>
        <p:txBody>
          <a:bodyPr wrap="square" rtlCol="0">
            <a:spAutoFit/>
          </a:bodyPr>
          <a:lstStyle/>
          <a:p>
            <a:r>
              <a:rPr lang="de-DE" dirty="0" err="1">
                <a:solidFill>
                  <a:srgbClr val="FFFFFF"/>
                </a:solidFill>
              </a:rPr>
              <a:t>Aanmeldingen</a:t>
            </a:r>
            <a:endParaRPr lang="de-DE" dirty="0">
              <a:solidFill>
                <a:srgbClr val="FFFFFF"/>
              </a:solidFill>
            </a:endParaRPr>
          </a:p>
          <a:p>
            <a:r>
              <a:rPr lang="de-DE" b="1" dirty="0">
                <a:solidFill>
                  <a:srgbClr val="FFFFFF"/>
                </a:solidFill>
              </a:rPr>
              <a:t>###</a:t>
            </a:r>
          </a:p>
        </p:txBody>
      </p:sp>
      <p:cxnSp>
        <p:nvCxnSpPr>
          <p:cNvPr id="63" name="Rechte verbindingslijn 62">
            <a:extLst>
              <a:ext uri="{FF2B5EF4-FFF2-40B4-BE49-F238E27FC236}">
                <a16:creationId xmlns:a16="http://schemas.microsoft.com/office/drawing/2014/main" id="{D6C47ADD-BB19-4386-8E43-4DE6A2EC6344}"/>
              </a:ext>
            </a:extLst>
          </p:cNvPr>
          <p:cNvCxnSpPr>
            <a:cxnSpLocks/>
          </p:cNvCxnSpPr>
          <p:nvPr/>
        </p:nvCxnSpPr>
        <p:spPr>
          <a:xfrm>
            <a:off x="8633490" y="3104108"/>
            <a:ext cx="10093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8" name="Groep 67">
            <a:extLst>
              <a:ext uri="{FF2B5EF4-FFF2-40B4-BE49-F238E27FC236}">
                <a16:creationId xmlns:a16="http://schemas.microsoft.com/office/drawing/2014/main" id="{EEE8F9DD-A5AC-4291-91AF-0D47FBFF1377}"/>
              </a:ext>
            </a:extLst>
          </p:cNvPr>
          <p:cNvGrpSpPr/>
          <p:nvPr/>
        </p:nvGrpSpPr>
        <p:grpSpPr>
          <a:xfrm>
            <a:off x="9434336" y="2268211"/>
            <a:ext cx="1143231" cy="3592967"/>
            <a:chOff x="9434336" y="2268211"/>
            <a:chExt cx="1143231" cy="3592967"/>
          </a:xfrm>
        </p:grpSpPr>
        <p:grpSp>
          <p:nvGrpSpPr>
            <p:cNvPr id="56" name="Groep 55">
              <a:extLst>
                <a:ext uri="{FF2B5EF4-FFF2-40B4-BE49-F238E27FC236}">
                  <a16:creationId xmlns:a16="http://schemas.microsoft.com/office/drawing/2014/main" id="{58CD48F9-9B71-4068-82B1-4EA3BEEAD747}"/>
                </a:ext>
              </a:extLst>
            </p:cNvPr>
            <p:cNvGrpSpPr/>
            <p:nvPr/>
          </p:nvGrpSpPr>
          <p:grpSpPr>
            <a:xfrm>
              <a:off x="9434336" y="2268211"/>
              <a:ext cx="1143231" cy="3592967"/>
              <a:chOff x="1702580" y="1763896"/>
              <a:chExt cx="1143231" cy="3592967"/>
            </a:xfrm>
            <a:solidFill>
              <a:schemeClr val="bg1"/>
            </a:solidFill>
          </p:grpSpPr>
          <p:sp>
            <p:nvSpPr>
              <p:cNvPr id="57" name="Oval 19">
                <a:extLst>
                  <a:ext uri="{FF2B5EF4-FFF2-40B4-BE49-F238E27FC236}">
                    <a16:creationId xmlns:a16="http://schemas.microsoft.com/office/drawing/2014/main" id="{F76FD99D-923C-49F2-83A3-202F63674172}"/>
                  </a:ext>
                </a:extLst>
              </p:cNvPr>
              <p:cNvSpPr/>
              <p:nvPr/>
            </p:nvSpPr>
            <p:spPr>
              <a:xfrm>
                <a:off x="1702580" y="1763896"/>
                <a:ext cx="1143231" cy="3592967"/>
              </a:xfrm>
              <a:custGeom>
                <a:avLst/>
                <a:gdLst/>
                <a:ahLst/>
                <a:cxnLst/>
                <a:rect l="l" t="t" r="r" b="b"/>
                <a:pathLst>
                  <a:path w="921426" h="2895874">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32">
                <a:extLst>
                  <a:ext uri="{FF2B5EF4-FFF2-40B4-BE49-F238E27FC236}">
                    <a16:creationId xmlns:a16="http://schemas.microsoft.com/office/drawing/2014/main" id="{85B41FCB-DFFE-4771-BC49-EBF8B7F12376}"/>
                  </a:ext>
                </a:extLst>
              </p:cNvPr>
              <p:cNvSpPr/>
              <p:nvPr/>
            </p:nvSpPr>
            <p:spPr>
              <a:xfrm>
                <a:off x="1914958" y="4405299"/>
                <a:ext cx="718477" cy="734461"/>
              </a:xfrm>
              <a:prstGeom prst="ellipse">
                <a:avLst/>
              </a:prstGeom>
              <a:solidFill>
                <a:srgbClr val="DA0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1" name="Rechthoek 60">
              <a:extLst>
                <a:ext uri="{FF2B5EF4-FFF2-40B4-BE49-F238E27FC236}">
                  <a16:creationId xmlns:a16="http://schemas.microsoft.com/office/drawing/2014/main" id="{FF477954-C41C-43F0-A41D-B1B57ABBA56A}"/>
                </a:ext>
              </a:extLst>
            </p:cNvPr>
            <p:cNvSpPr/>
            <p:nvPr/>
          </p:nvSpPr>
          <p:spPr>
            <a:xfrm>
              <a:off x="9842986" y="3076578"/>
              <a:ext cx="325929" cy="2200267"/>
            </a:xfrm>
            <a:prstGeom prst="rect">
              <a:avLst/>
            </a:prstGeom>
            <a:solidFill>
              <a:srgbClr val="DA0063"/>
            </a:solidFill>
            <a:ln>
              <a:solidFill>
                <a:srgbClr val="DA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7" name="Graphic 66" descr="Professor">
              <a:extLst>
                <a:ext uri="{FF2B5EF4-FFF2-40B4-BE49-F238E27FC236}">
                  <a16:creationId xmlns:a16="http://schemas.microsoft.com/office/drawing/2014/main" id="{9296C04B-8782-42AF-BDF8-4AFA5E66D3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47932" y="4999157"/>
              <a:ext cx="516035" cy="516035"/>
            </a:xfrm>
            <a:prstGeom prst="rect">
              <a:avLst/>
            </a:prstGeom>
          </p:spPr>
        </p:pic>
      </p:grpSp>
      <p:sp>
        <p:nvSpPr>
          <p:cNvPr id="69" name="Textfeld 317">
            <a:extLst>
              <a:ext uri="{FF2B5EF4-FFF2-40B4-BE49-F238E27FC236}">
                <a16:creationId xmlns:a16="http://schemas.microsoft.com/office/drawing/2014/main" id="{6287A2EF-0836-4BE8-8205-7A8DBAC340DF}"/>
              </a:ext>
            </a:extLst>
          </p:cNvPr>
          <p:cNvSpPr txBox="1"/>
          <p:nvPr/>
        </p:nvSpPr>
        <p:spPr>
          <a:xfrm>
            <a:off x="1139362" y="6351332"/>
            <a:ext cx="5724300" cy="400110"/>
          </a:xfrm>
          <a:prstGeom prst="rect">
            <a:avLst/>
          </a:prstGeom>
          <a:noFill/>
        </p:spPr>
        <p:txBody>
          <a:bodyPr wrap="square" rtlCol="0">
            <a:spAutoFit/>
          </a:bodyPr>
          <a:lstStyle/>
          <a:p>
            <a:r>
              <a:rPr lang="de-DE" sz="2000" b="1" dirty="0">
                <a:solidFill>
                  <a:schemeClr val="bg2"/>
                </a:solidFill>
              </a:rPr>
              <a:t>www.fixjerisk.nl | weekvanhetgeld.nl</a:t>
            </a:r>
          </a:p>
        </p:txBody>
      </p:sp>
      <p:sp>
        <p:nvSpPr>
          <p:cNvPr id="71" name="Rechthoek 70">
            <a:extLst>
              <a:ext uri="{FF2B5EF4-FFF2-40B4-BE49-F238E27FC236}">
                <a16:creationId xmlns:a16="http://schemas.microsoft.com/office/drawing/2014/main" id="{E36B2639-271A-4FF2-9B0F-D23EC632A1D2}"/>
              </a:ext>
            </a:extLst>
          </p:cNvPr>
          <p:cNvSpPr/>
          <p:nvPr/>
        </p:nvSpPr>
        <p:spPr>
          <a:xfrm>
            <a:off x="2317206" y="5267066"/>
            <a:ext cx="4711014" cy="800219"/>
          </a:xfrm>
          <a:prstGeom prst="rect">
            <a:avLst/>
          </a:prstGeom>
        </p:spPr>
        <p:txBody>
          <a:bodyPr wrap="square">
            <a:spAutoFit/>
          </a:bodyPr>
          <a:lstStyle/>
          <a:p>
            <a:r>
              <a:rPr lang="nl-NL" altLang="de-DE" sz="2800" b="1" noProof="1">
                <a:solidFill>
                  <a:srgbClr val="641C76"/>
                </a:solidFill>
              </a:rPr>
              <a:t>Meer informatie?</a:t>
            </a:r>
          </a:p>
          <a:p>
            <a:r>
              <a:rPr lang="nl-NL" altLang="de-DE" noProof="1">
                <a:solidFill>
                  <a:srgbClr val="641C76"/>
                </a:solidFill>
              </a:rPr>
              <a:t>Laat het </a:t>
            </a:r>
            <a:r>
              <a:rPr lang="nl-NL" altLang="de-DE" b="1" noProof="1">
                <a:solidFill>
                  <a:schemeClr val="bg1"/>
                </a:solidFill>
              </a:rPr>
              <a:t>[naam coördinator] </a:t>
            </a:r>
            <a:r>
              <a:rPr lang="nl-NL" altLang="de-DE" b="1" noProof="1">
                <a:solidFill>
                  <a:srgbClr val="641C76"/>
                </a:solidFill>
              </a:rPr>
              <a:t>weten </a:t>
            </a:r>
            <a:endParaRPr lang="en-US" altLang="de-DE" b="1" noProof="1">
              <a:solidFill>
                <a:srgbClr val="641C76"/>
              </a:solidFill>
            </a:endParaRPr>
          </a:p>
        </p:txBody>
      </p:sp>
    </p:spTree>
    <p:extLst>
      <p:ext uri="{BB962C8B-B14F-4D97-AF65-F5344CB8AC3E}">
        <p14:creationId xmlns:p14="http://schemas.microsoft.com/office/powerpoint/2010/main" val="281961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323740" y="178895"/>
            <a:ext cx="10514231" cy="1319211"/>
          </a:xfrm>
        </p:spPr>
        <p:txBody>
          <a:bodyPr>
            <a:noAutofit/>
          </a:bodyPr>
          <a:lstStyle/>
          <a:p>
            <a:r>
              <a:rPr lang="nl-NL" sz="7000" dirty="0"/>
              <a:t>Onze </a:t>
            </a:r>
            <a:r>
              <a:rPr lang="nl-NL" sz="7000" b="1" dirty="0">
                <a:cs typeface="Calibri" panose="020F0502020204030204" pitchFamily="34" charset="0"/>
              </a:rPr>
              <a:t>gastdocenten in actie!</a:t>
            </a:r>
          </a:p>
        </p:txBody>
      </p:sp>
      <p:pic>
        <p:nvPicPr>
          <p:cNvPr id="20" name="Afbeelding 19" descr="Afbeelding met licht&#10;&#10;Automatisch gegenereerde beschrijving">
            <a:extLst>
              <a:ext uri="{FF2B5EF4-FFF2-40B4-BE49-F238E27FC236}">
                <a16:creationId xmlns:a16="http://schemas.microsoft.com/office/drawing/2014/main" id="{27B9575F-73CE-4686-A2F4-FE8491FBE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33" y="178895"/>
            <a:ext cx="1134186" cy="1204487"/>
          </a:xfrm>
          <a:prstGeom prst="rect">
            <a:avLst/>
          </a:prstGeom>
        </p:spPr>
      </p:pic>
      <p:pic>
        <p:nvPicPr>
          <p:cNvPr id="5" name="Afbeelding 4">
            <a:extLst>
              <a:ext uri="{FF2B5EF4-FFF2-40B4-BE49-F238E27FC236}">
                <a16:creationId xmlns:a16="http://schemas.microsoft.com/office/drawing/2014/main" id="{D23D82FB-65F0-4E37-B6E5-B34E542B7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11" y="1781175"/>
            <a:ext cx="6898128" cy="6108206"/>
          </a:xfrm>
          <a:prstGeom prst="rect">
            <a:avLst/>
          </a:prstGeom>
        </p:spPr>
      </p:pic>
      <p:grpSp>
        <p:nvGrpSpPr>
          <p:cNvPr id="6" name="Groep 5">
            <a:extLst>
              <a:ext uri="{FF2B5EF4-FFF2-40B4-BE49-F238E27FC236}">
                <a16:creationId xmlns:a16="http://schemas.microsoft.com/office/drawing/2014/main" id="{0CF2E507-CB05-40D6-AFC2-351FD7058918}"/>
              </a:ext>
            </a:extLst>
          </p:cNvPr>
          <p:cNvGrpSpPr/>
          <p:nvPr/>
        </p:nvGrpSpPr>
        <p:grpSpPr>
          <a:xfrm>
            <a:off x="6095206" y="1977972"/>
            <a:ext cx="5110934" cy="3675486"/>
            <a:chOff x="6095206" y="1977972"/>
            <a:chExt cx="5110934" cy="3675486"/>
          </a:xfrm>
        </p:grpSpPr>
        <p:sp>
          <p:nvSpPr>
            <p:cNvPr id="26" name="Rechthoek 25">
              <a:extLst>
                <a:ext uri="{FF2B5EF4-FFF2-40B4-BE49-F238E27FC236}">
                  <a16:creationId xmlns:a16="http://schemas.microsoft.com/office/drawing/2014/main" id="{604EFE39-30D0-4565-A828-BD6CB04B344C}"/>
                </a:ext>
              </a:extLst>
            </p:cNvPr>
            <p:cNvSpPr/>
            <p:nvPr/>
          </p:nvSpPr>
          <p:spPr>
            <a:xfrm>
              <a:off x="6095206" y="1977972"/>
              <a:ext cx="5110934" cy="3675486"/>
            </a:xfrm>
            <a:prstGeom prst="rect">
              <a:avLst/>
            </a:prstGeom>
            <a:noFill/>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a:p>
          </p:txBody>
        </p:sp>
        <p:pic>
          <p:nvPicPr>
            <p:cNvPr id="28" name="Graphic 27" descr="Afbeelding">
              <a:extLst>
                <a:ext uri="{FF2B5EF4-FFF2-40B4-BE49-F238E27FC236}">
                  <a16:creationId xmlns:a16="http://schemas.microsoft.com/office/drawing/2014/main" id="{0678B67F-7CD5-4EC8-AC63-E51ACA4AC6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4368" y="2392216"/>
              <a:ext cx="3127176" cy="3127176"/>
            </a:xfrm>
            <a:prstGeom prst="rect">
              <a:avLst/>
            </a:prstGeom>
          </p:spPr>
        </p:pic>
        <p:sp>
          <p:nvSpPr>
            <p:cNvPr id="10" name="Textfeld 317">
              <a:extLst>
                <a:ext uri="{FF2B5EF4-FFF2-40B4-BE49-F238E27FC236}">
                  <a16:creationId xmlns:a16="http://schemas.microsoft.com/office/drawing/2014/main" id="{2B1F8D0D-8B02-494D-8C78-A05D09E542F6}"/>
                </a:ext>
              </a:extLst>
            </p:cNvPr>
            <p:cNvSpPr txBox="1"/>
            <p:nvPr/>
          </p:nvSpPr>
          <p:spPr>
            <a:xfrm>
              <a:off x="6577717" y="5130238"/>
              <a:ext cx="4495799" cy="523220"/>
            </a:xfrm>
            <a:prstGeom prst="rect">
              <a:avLst/>
            </a:prstGeom>
            <a:noFill/>
          </p:spPr>
          <p:txBody>
            <a:bodyPr wrap="square" rtlCol="0">
              <a:spAutoFit/>
            </a:bodyPr>
            <a:lstStyle/>
            <a:p>
              <a:r>
                <a:rPr lang="nl-NL" altLang="de-DE" sz="1400" noProof="1">
                  <a:solidFill>
                    <a:srgbClr val="FFFFFF"/>
                  </a:solidFill>
                </a:rPr>
                <a:t>&lt;&lt; Foto van gastdocent tijdens de Week van het geld &gt;&gt;</a:t>
              </a:r>
            </a:p>
            <a:p>
              <a:endParaRPr lang="nl-NL" altLang="de-DE" sz="1400" noProof="1">
                <a:solidFill>
                  <a:srgbClr val="FFFFFF"/>
                </a:solidFill>
              </a:endParaRPr>
            </a:p>
          </p:txBody>
        </p:sp>
      </p:grpSp>
      <p:sp>
        <p:nvSpPr>
          <p:cNvPr id="11" name="Textfeld 317">
            <a:extLst>
              <a:ext uri="{FF2B5EF4-FFF2-40B4-BE49-F238E27FC236}">
                <a16:creationId xmlns:a16="http://schemas.microsoft.com/office/drawing/2014/main" id="{6A6268F4-E1ED-4117-81E3-9227D92A6EB9}"/>
              </a:ext>
            </a:extLst>
          </p:cNvPr>
          <p:cNvSpPr txBox="1"/>
          <p:nvPr/>
        </p:nvSpPr>
        <p:spPr>
          <a:xfrm>
            <a:off x="3538691" y="1512240"/>
            <a:ext cx="10223963" cy="400110"/>
          </a:xfrm>
          <a:prstGeom prst="rect">
            <a:avLst/>
          </a:prstGeom>
          <a:noFill/>
        </p:spPr>
        <p:txBody>
          <a:bodyPr wrap="square" rtlCol="0">
            <a:spAutoFit/>
          </a:bodyPr>
          <a:lstStyle/>
          <a:p>
            <a:pPr algn="ctr"/>
            <a:r>
              <a:rPr lang="de-DE" sz="2000" b="1" dirty="0">
                <a:solidFill>
                  <a:srgbClr val="641C76"/>
                </a:solidFill>
              </a:rPr>
              <a:t>#</a:t>
            </a:r>
            <a:r>
              <a:rPr lang="de-DE" sz="2000" b="1" dirty="0" err="1">
                <a:solidFill>
                  <a:srgbClr val="641C76"/>
                </a:solidFill>
              </a:rPr>
              <a:t>weekvanhetgeld</a:t>
            </a:r>
            <a:r>
              <a:rPr lang="de-DE" sz="2000" b="1" dirty="0">
                <a:solidFill>
                  <a:srgbClr val="641C76"/>
                </a:solidFill>
              </a:rPr>
              <a:t> #</a:t>
            </a:r>
            <a:r>
              <a:rPr lang="de-DE" sz="2000" b="1" dirty="0" err="1">
                <a:solidFill>
                  <a:srgbClr val="641C76"/>
                </a:solidFill>
              </a:rPr>
              <a:t>wvhg</a:t>
            </a:r>
            <a:r>
              <a:rPr lang="de-DE" sz="2000" b="1" dirty="0">
                <a:solidFill>
                  <a:srgbClr val="641C76"/>
                </a:solidFill>
              </a:rPr>
              <a:t> #wvhg2020 #</a:t>
            </a:r>
            <a:r>
              <a:rPr lang="de-DE" sz="2000" b="1" dirty="0" err="1">
                <a:solidFill>
                  <a:srgbClr val="641C76"/>
                </a:solidFill>
              </a:rPr>
              <a:t>goudengeldtip</a:t>
            </a:r>
            <a:endParaRPr lang="de-DE" sz="2000" b="1" dirty="0">
              <a:solidFill>
                <a:srgbClr val="641C76"/>
              </a:solidFill>
            </a:endParaRPr>
          </a:p>
        </p:txBody>
      </p:sp>
    </p:spTree>
    <p:extLst>
      <p:ext uri="{BB962C8B-B14F-4D97-AF65-F5344CB8AC3E}">
        <p14:creationId xmlns:p14="http://schemas.microsoft.com/office/powerpoint/2010/main" val="278721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94CF2-D52D-452B-82A1-B9DE248593C9}"/>
              </a:ext>
            </a:extLst>
          </p:cNvPr>
          <p:cNvSpPr>
            <a:spLocks noGrp="1"/>
          </p:cNvSpPr>
          <p:nvPr>
            <p:ph type="title"/>
          </p:nvPr>
        </p:nvSpPr>
        <p:spPr>
          <a:xfrm>
            <a:off x="1390650" y="365126"/>
            <a:ext cx="9248775" cy="1325563"/>
          </a:xfrm>
        </p:spPr>
        <p:txBody>
          <a:bodyPr>
            <a:noAutofit/>
          </a:bodyPr>
          <a:lstStyle/>
          <a:p>
            <a:r>
              <a:rPr lang="nl-NL" sz="7000" b="1" dirty="0">
                <a:cs typeface="Calibri" panose="020F0502020204030204" pitchFamily="34" charset="0"/>
              </a:rPr>
              <a:t>Week van het geld 2020</a:t>
            </a:r>
          </a:p>
        </p:txBody>
      </p:sp>
      <p:sp>
        <p:nvSpPr>
          <p:cNvPr id="11" name="Textfeld 317">
            <a:extLst>
              <a:ext uri="{FF2B5EF4-FFF2-40B4-BE49-F238E27FC236}">
                <a16:creationId xmlns:a16="http://schemas.microsoft.com/office/drawing/2014/main" id="{0D6A367D-1E05-4C20-BDF2-5BAC2442DDD6}"/>
              </a:ext>
            </a:extLst>
          </p:cNvPr>
          <p:cNvSpPr txBox="1"/>
          <p:nvPr/>
        </p:nvSpPr>
        <p:spPr>
          <a:xfrm>
            <a:off x="2571327" y="2532423"/>
            <a:ext cx="3783300" cy="2862322"/>
          </a:xfrm>
          <a:prstGeom prst="rect">
            <a:avLst/>
          </a:prstGeom>
          <a:noFill/>
        </p:spPr>
        <p:txBody>
          <a:bodyPr wrap="square" rtlCol="0">
            <a:spAutoFit/>
          </a:bodyPr>
          <a:lstStyle/>
          <a:p>
            <a:r>
              <a:rPr lang="nl-NL" altLang="de-DE" sz="6000" b="1" noProof="1">
                <a:solidFill>
                  <a:srgbClr val="6FC493"/>
                </a:solidFill>
              </a:rPr>
              <a:t>Bedankt</a:t>
            </a:r>
            <a:r>
              <a:rPr lang="nl-NL" altLang="de-DE" sz="6000" noProof="1">
                <a:solidFill>
                  <a:srgbClr val="FFFFFF"/>
                </a:solidFill>
              </a:rPr>
              <a:t> voor </a:t>
            </a:r>
          </a:p>
          <a:p>
            <a:r>
              <a:rPr lang="nl-NL" altLang="de-DE" sz="6000" noProof="1">
                <a:solidFill>
                  <a:srgbClr val="FFFFFF"/>
                </a:solidFill>
              </a:rPr>
              <a:t>jullie inzet!</a:t>
            </a:r>
          </a:p>
        </p:txBody>
      </p:sp>
      <p:pic>
        <p:nvPicPr>
          <p:cNvPr id="24" name="Afbeelding 23" descr="Afbeelding met licht&#10;&#10;Automatisch gegenereerde beschrijving">
            <a:extLst>
              <a:ext uri="{FF2B5EF4-FFF2-40B4-BE49-F238E27FC236}">
                <a16:creationId xmlns:a16="http://schemas.microsoft.com/office/drawing/2014/main" id="{9F0920FB-5936-4C79-B2A5-AE879C323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33" y="178895"/>
            <a:ext cx="1134186" cy="1204487"/>
          </a:xfrm>
          <a:prstGeom prst="rect">
            <a:avLst/>
          </a:prstGeom>
        </p:spPr>
      </p:pic>
      <p:sp>
        <p:nvSpPr>
          <p:cNvPr id="28" name="Rechthoek 27">
            <a:extLst>
              <a:ext uri="{FF2B5EF4-FFF2-40B4-BE49-F238E27FC236}">
                <a16:creationId xmlns:a16="http://schemas.microsoft.com/office/drawing/2014/main" id="{95FFA148-E9BC-42C7-BD5D-5849934CDF3E}"/>
              </a:ext>
            </a:extLst>
          </p:cNvPr>
          <p:cNvSpPr/>
          <p:nvPr/>
        </p:nvSpPr>
        <p:spPr>
          <a:xfrm>
            <a:off x="9022817" y="1820192"/>
            <a:ext cx="1772857" cy="861774"/>
          </a:xfrm>
          <a:prstGeom prst="rect">
            <a:avLst/>
          </a:prstGeom>
        </p:spPr>
        <p:txBody>
          <a:bodyPr wrap="none">
            <a:spAutoFit/>
          </a:bodyPr>
          <a:lstStyle/>
          <a:p>
            <a:pPr algn="ctr"/>
            <a:r>
              <a:rPr lang="nl-NL" sz="3000" b="1" dirty="0" err="1">
                <a:solidFill>
                  <a:srgbClr val="641C76"/>
                </a:solidFill>
              </a:rPr>
              <a:t>Highlights</a:t>
            </a:r>
            <a:endParaRPr lang="nl-NL" sz="3000" b="1" dirty="0">
              <a:solidFill>
                <a:srgbClr val="641C76"/>
              </a:solidFill>
            </a:endParaRPr>
          </a:p>
          <a:p>
            <a:pPr algn="ctr"/>
            <a:endParaRPr lang="nl-NL" sz="2000" b="1" dirty="0">
              <a:solidFill>
                <a:srgbClr val="641C76"/>
              </a:solidFill>
              <a:latin typeface="VAG Rounded Std Light" panose="020F0502020204020204" pitchFamily="34" charset="0"/>
            </a:endParaRPr>
          </a:p>
        </p:txBody>
      </p:sp>
      <p:sp>
        <p:nvSpPr>
          <p:cNvPr id="32" name="Rechthoek 31">
            <a:extLst>
              <a:ext uri="{FF2B5EF4-FFF2-40B4-BE49-F238E27FC236}">
                <a16:creationId xmlns:a16="http://schemas.microsoft.com/office/drawing/2014/main" id="{55923272-536C-44AC-9443-4BE838EA0C91}"/>
              </a:ext>
            </a:extLst>
          </p:cNvPr>
          <p:cNvSpPr/>
          <p:nvPr/>
        </p:nvSpPr>
        <p:spPr>
          <a:xfrm>
            <a:off x="9081009" y="2523441"/>
            <a:ext cx="2825063" cy="4093428"/>
          </a:xfrm>
          <a:prstGeom prst="rect">
            <a:avLst/>
          </a:prstGeom>
        </p:spPr>
        <p:txBody>
          <a:bodyPr wrap="square">
            <a:spAutoFit/>
          </a:bodyPr>
          <a:lstStyle/>
          <a:p>
            <a:r>
              <a:rPr lang="nl-NL" altLang="de-DE" sz="2000" b="1" noProof="1">
                <a:solidFill>
                  <a:srgbClr val="FFFFFF"/>
                </a:solidFill>
              </a:rPr>
              <a:t>Gastlessen</a:t>
            </a:r>
          </a:p>
          <a:p>
            <a:r>
              <a:rPr lang="nl-NL" altLang="de-DE" sz="2000" b="1" noProof="1">
                <a:solidFill>
                  <a:srgbClr val="FFFFFF"/>
                </a:solidFill>
              </a:rPr>
              <a:t>	</a:t>
            </a:r>
          </a:p>
          <a:p>
            <a:r>
              <a:rPr lang="nl-NL" altLang="de-DE" sz="2000" b="1" noProof="1">
                <a:solidFill>
                  <a:srgbClr val="FFFFFF"/>
                </a:solidFill>
              </a:rPr>
              <a:t>Gastdocenten</a:t>
            </a:r>
          </a:p>
          <a:p>
            <a:r>
              <a:rPr lang="nl-NL" altLang="de-DE" sz="2000" b="1" noProof="1">
                <a:solidFill>
                  <a:srgbClr val="FFFFFF"/>
                </a:solidFill>
              </a:rPr>
              <a:t>	</a:t>
            </a:r>
          </a:p>
          <a:p>
            <a:r>
              <a:rPr lang="nl-NL" altLang="de-DE" sz="2000" b="1" noProof="1">
                <a:solidFill>
                  <a:srgbClr val="FFFFFF"/>
                </a:solidFill>
              </a:rPr>
              <a:t>Leerlingen</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&lt;&lt; eigen input &gt;&gt;</a:t>
            </a:r>
          </a:p>
          <a:p>
            <a:endParaRPr lang="nl-NL" altLang="de-DE" sz="2000" b="1" noProof="1">
              <a:solidFill>
                <a:srgbClr val="FFFFFF"/>
              </a:solidFill>
            </a:endParaRPr>
          </a:p>
          <a:p>
            <a:r>
              <a:rPr lang="nl-NL" altLang="de-DE" sz="2000" b="1" noProof="1">
                <a:solidFill>
                  <a:srgbClr val="FFFFFF"/>
                </a:solidFill>
              </a:rPr>
              <a:t>	</a:t>
            </a:r>
          </a:p>
        </p:txBody>
      </p:sp>
      <p:pic>
        <p:nvPicPr>
          <p:cNvPr id="33" name="Afbeelding 32" descr="Afbeelding met speelgoed, pop, vasthouden, dragen&#10;&#10;Automatisch gegenereerde beschrijving">
            <a:extLst>
              <a:ext uri="{FF2B5EF4-FFF2-40B4-BE49-F238E27FC236}">
                <a16:creationId xmlns:a16="http://schemas.microsoft.com/office/drawing/2014/main" id="{44B818D3-319E-43A0-8514-0E4ADF835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41854" y="-241801"/>
            <a:ext cx="4454989" cy="7126514"/>
          </a:xfrm>
          <a:prstGeom prst="rect">
            <a:avLst/>
          </a:prstGeom>
        </p:spPr>
      </p:pic>
      <p:pic>
        <p:nvPicPr>
          <p:cNvPr id="7" name="Graphic 6" descr="Professor">
            <a:extLst>
              <a:ext uri="{FF2B5EF4-FFF2-40B4-BE49-F238E27FC236}">
                <a16:creationId xmlns:a16="http://schemas.microsoft.com/office/drawing/2014/main" id="{16BEF4AD-C822-4654-B1D3-D91836ADE6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4833" y="3067636"/>
            <a:ext cx="571675" cy="571675"/>
          </a:xfrm>
          <a:prstGeom prst="rect">
            <a:avLst/>
          </a:prstGeom>
        </p:spPr>
      </p:pic>
      <p:pic>
        <p:nvPicPr>
          <p:cNvPr id="9" name="Graphic 8" descr="Klaslokaal">
            <a:extLst>
              <a:ext uri="{FF2B5EF4-FFF2-40B4-BE49-F238E27FC236}">
                <a16:creationId xmlns:a16="http://schemas.microsoft.com/office/drawing/2014/main" id="{5843D62D-AEB4-4758-BA1E-8FA1CB6B09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64833" y="2457525"/>
            <a:ext cx="571675" cy="571675"/>
          </a:xfrm>
          <a:prstGeom prst="rect">
            <a:avLst/>
          </a:prstGeom>
        </p:spPr>
      </p:pic>
      <p:pic>
        <p:nvPicPr>
          <p:cNvPr id="12" name="Graphic 11" descr="Hoofddeksel voor diploma-uitreiking">
            <a:extLst>
              <a:ext uri="{FF2B5EF4-FFF2-40B4-BE49-F238E27FC236}">
                <a16:creationId xmlns:a16="http://schemas.microsoft.com/office/drawing/2014/main" id="{8E286615-21DA-47E7-AAB9-503F7FA85C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4832" y="3677747"/>
            <a:ext cx="571675" cy="571675"/>
          </a:xfrm>
          <a:prstGeom prst="rect">
            <a:avLst/>
          </a:prstGeom>
        </p:spPr>
      </p:pic>
      <p:pic>
        <p:nvPicPr>
          <p:cNvPr id="14" name="Graphic 13" descr="Gloeilamp en tandwiel">
            <a:extLst>
              <a:ext uri="{FF2B5EF4-FFF2-40B4-BE49-F238E27FC236}">
                <a16:creationId xmlns:a16="http://schemas.microsoft.com/office/drawing/2014/main" id="{DB059E4D-BF23-4673-BBAA-9AEAEC6DFF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1665" y="4287858"/>
            <a:ext cx="571676" cy="571676"/>
          </a:xfrm>
          <a:prstGeom prst="rect">
            <a:avLst/>
          </a:prstGeom>
        </p:spPr>
      </p:pic>
      <p:pic>
        <p:nvPicPr>
          <p:cNvPr id="44" name="Graphic 43" descr="Gloeilamp en tandwiel">
            <a:extLst>
              <a:ext uri="{FF2B5EF4-FFF2-40B4-BE49-F238E27FC236}">
                <a16:creationId xmlns:a16="http://schemas.microsoft.com/office/drawing/2014/main" id="{F2DE8DBA-9D11-4C80-9260-67A220D1C1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64833" y="4897970"/>
            <a:ext cx="571676" cy="571676"/>
          </a:xfrm>
          <a:prstGeom prst="rect">
            <a:avLst/>
          </a:prstGeom>
        </p:spPr>
      </p:pic>
      <p:pic>
        <p:nvPicPr>
          <p:cNvPr id="45" name="Graphic 44" descr="Gloeilamp en tandwiel">
            <a:extLst>
              <a:ext uri="{FF2B5EF4-FFF2-40B4-BE49-F238E27FC236}">
                <a16:creationId xmlns:a16="http://schemas.microsoft.com/office/drawing/2014/main" id="{64E340AF-2682-4306-AFD8-CEA9528F09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1665" y="5508084"/>
            <a:ext cx="571676" cy="571676"/>
          </a:xfrm>
          <a:prstGeom prst="rect">
            <a:avLst/>
          </a:prstGeom>
        </p:spPr>
      </p:pic>
      <p:sp>
        <p:nvSpPr>
          <p:cNvPr id="47" name="Textfeld 317">
            <a:extLst>
              <a:ext uri="{FF2B5EF4-FFF2-40B4-BE49-F238E27FC236}">
                <a16:creationId xmlns:a16="http://schemas.microsoft.com/office/drawing/2014/main" id="{7CD4E5B8-9985-4089-A598-FE01C3B9AEF4}"/>
              </a:ext>
            </a:extLst>
          </p:cNvPr>
          <p:cNvSpPr txBox="1"/>
          <p:nvPr/>
        </p:nvSpPr>
        <p:spPr>
          <a:xfrm>
            <a:off x="1139362" y="6351332"/>
            <a:ext cx="5724300" cy="400110"/>
          </a:xfrm>
          <a:prstGeom prst="rect">
            <a:avLst/>
          </a:prstGeom>
          <a:noFill/>
        </p:spPr>
        <p:txBody>
          <a:bodyPr wrap="square" rtlCol="0">
            <a:spAutoFit/>
          </a:bodyPr>
          <a:lstStyle/>
          <a:p>
            <a:r>
              <a:rPr lang="de-DE" sz="2000" b="1" dirty="0">
                <a:solidFill>
                  <a:schemeClr val="bg2"/>
                </a:solidFill>
              </a:rPr>
              <a:t>www.fixjerisk.nl | weekvanhetgeld.nl</a:t>
            </a:r>
          </a:p>
        </p:txBody>
      </p:sp>
    </p:spTree>
    <p:extLst>
      <p:ext uri="{BB962C8B-B14F-4D97-AF65-F5344CB8AC3E}">
        <p14:creationId xmlns:p14="http://schemas.microsoft.com/office/powerpoint/2010/main" val="1590961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ix je Risk PPT 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x je Risk PPT Thema" id="{BBFD8F79-2DE5-45C8-85D6-9CE8BF385222}" vid="{4E79751F-E6B9-48D6-B47C-F629B9DF3223}"/>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Blanco" ma:contentTypeID="0x010100BA1D3F729B6F774A9C4C717B155464891100D6C1DF23B07EA642846F1DDCFF7D1859" ma:contentTypeVersion="263" ma:contentTypeDescription="Create a new document." ma:contentTypeScope="" ma:versionID="bbdd70568d3328fb80ea7ed59484ab1c">
  <xsd:schema xmlns:xsd="http://www.w3.org/2001/XMLSchema" xmlns:xs="http://www.w3.org/2001/XMLSchema" xmlns:p="http://schemas.microsoft.com/office/2006/metadata/properties" xmlns:ns1="2f946db7-5b91-4dca-a061-2794fba10647" xmlns:ns2="a172fef1-6015-4b38-98d7-982327efe194" xmlns:ns3="f945dbf1-a8ec-409d-b0bc-4a7fa4b8938c" xmlns:ns4="http://schemas.microsoft.com/sharepoint/v3" targetNamespace="http://schemas.microsoft.com/office/2006/metadata/properties" ma:root="true" ma:fieldsID="d8d664b7764da5ce970b22ad0bcafd3e" ns1:_="" ns2:_="" ns3:_="" ns4:_="">
    <xsd:import namespace="2f946db7-5b91-4dca-a061-2794fba10647"/>
    <xsd:import namespace="a172fef1-6015-4b38-98d7-982327efe194"/>
    <xsd:import namespace="f945dbf1-a8ec-409d-b0bc-4a7fa4b8938c"/>
    <xsd:import namespace="http://schemas.microsoft.com/sharepoint/v3"/>
    <xsd:element name="properties">
      <xsd:complexType>
        <xsd:sequence>
          <xsd:element name="documentManagement">
            <xsd:complexType>
              <xsd:all>
                <xsd:element ref="ns1:VerbondOnderwerp" minOccurs="0"/>
                <xsd:element ref="ns1:VerbondBewerkercode" minOccurs="0"/>
                <xsd:element ref="ns1:VerbondDagtekening" minOccurs="0"/>
                <xsd:element ref="ns1:VerbondStatus" minOccurs="0"/>
                <xsd:element ref="ns1:VerbondClassificatie" minOccurs="0"/>
                <xsd:element ref="ns3:_dlc_DocId" minOccurs="0"/>
                <xsd:element ref="ns3:_dlc_DocIdUrl" minOccurs="0"/>
                <xsd:element ref="ns1:p857317423614a359f7792c14a99f009" minOccurs="0"/>
                <xsd:element ref="ns3:TaxCatchAll" minOccurs="0"/>
                <xsd:element ref="ns3:TaxCatchAllLabel" minOccurs="0"/>
                <xsd:element ref="ns3:_dlc_DocIdPersistId" minOccurs="0"/>
                <xsd:element ref="ns3:TaxKeywordTaxHTField" minOccurs="0"/>
                <xsd:element ref="ns4:_dlc_Exempt" minOccurs="0"/>
                <xsd:element ref="ns2:DLCPolicyLabelValue" minOccurs="0"/>
                <xsd:element ref="ns2:DLCPolicyLabelClientValue" minOccurs="0"/>
                <xsd:element ref="ns2:DLCPolicyLabelLock" minOccurs="0"/>
                <xsd:element ref="ns1:Verbondciculairenum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46db7-5b91-4dca-a061-2794fba10647" elementFormDefault="qualified">
    <xsd:import namespace="http://schemas.microsoft.com/office/2006/documentManagement/types"/>
    <xsd:import namespace="http://schemas.microsoft.com/office/infopath/2007/PartnerControls"/>
    <xsd:element name="VerbondOnderwerp" ma:index="0" nillable="true" ma:displayName="Onderwerp." ma:internalName="VerbondOnderwerp">
      <xsd:simpleType>
        <xsd:restriction base="dms:Note">
          <xsd:maxLength value="255"/>
        </xsd:restriction>
      </xsd:simpleType>
    </xsd:element>
    <xsd:element name="VerbondBewerkercode" ma:index="1" nillable="true" ma:displayName="Bewerkercode" ma:internalName="VerbondBewerkercode">
      <xsd:simpleType>
        <xsd:restriction base="dms:Text">
          <xsd:maxLength value="10"/>
        </xsd:restriction>
      </xsd:simpleType>
    </xsd:element>
    <xsd:element name="VerbondDagtekening" ma:index="2" nillable="true" ma:displayName="Dagtekening" ma:format="DateOnly" ma:internalName="VerbondDagtekening">
      <xsd:simpleType>
        <xsd:restriction base="dms:DateTime"/>
      </xsd:simpleType>
    </xsd:element>
    <xsd:element name="VerbondStatus" ma:index="3" nillable="true" ma:displayName="Status." ma:format="Dropdown" ma:internalName="VerbondStatus">
      <xsd:simpleType>
        <xsd:restriction base="dms:Choice">
          <xsd:enumeration value="-"/>
          <xsd:enumeration value="Concept"/>
          <xsd:enumeration value="Definitief"/>
          <xsd:enumeration value="Draft"/>
          <xsd:enumeration value="Final"/>
        </xsd:restriction>
      </xsd:simpleType>
    </xsd:element>
    <xsd:element name="VerbondClassificatie" ma:index="4" nillable="true" ma:displayName="Classificatie" ma:format="Dropdown" ma:internalName="VerbondClassificatie">
      <xsd:simpleType>
        <xsd:restriction base="dms:Choice">
          <xsd:enumeration value="-"/>
          <xsd:enumeration value="Vertrouwelijk"/>
          <xsd:enumeration value="Geheim"/>
          <xsd:enumeration value="Persoonlijk"/>
          <xsd:enumeration value="Private and Confidential"/>
        </xsd:restriction>
      </xsd:simpleType>
    </xsd:element>
    <xsd:element name="p857317423614a359f7792c14a99f009" ma:index="15" nillable="true" ma:taxonomy="true" ma:internalName="p857317423614a359f7792c14a99f009" ma:taxonomyFieldName="Thesaurus" ma:displayName="Thesaurus" ma:default="" ma:fieldId="{98573174-2361-4a35-9f77-92c14a99f009}" ma:taxonomyMulti="true" ma:sspId="60fb6c6a-c0d2-4edd-84cb-f070128f5499" ma:termSetId="fa7f8da1-eccc-4042-88af-e2669da3c3e1" ma:anchorId="00000000-0000-0000-0000-000000000000" ma:open="false" ma:isKeyword="false">
      <xsd:complexType>
        <xsd:sequence>
          <xsd:element ref="pc:Terms" minOccurs="0" maxOccurs="1"/>
        </xsd:sequence>
      </xsd:complexType>
    </xsd:element>
    <xsd:element name="Verbondciculairenummer" ma:index="26" nillable="true" ma:displayName="Circulairenummer" ma:description="code-jaar-volgnummer" ma:internalName="Verbondciculairenumm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fef1-6015-4b38-98d7-982327efe194" elementFormDefault="qualified">
    <xsd:import namespace="http://schemas.microsoft.com/office/2006/documentManagement/types"/>
    <xsd:import namespace="http://schemas.microsoft.com/office/infopath/2007/PartnerControls"/>
    <xsd:element name="DLCPolicyLabelValue" ma:index="23" nillable="true" ma:displayName="Label" ma:description="Hier wordt de huidige waarde van het label opgeslagen." ma:internalName="DLCPolicyLabelValue" ma:readOnly="true">
      <xsd:simpleType>
        <xsd:restriction base="dms:Note">
          <xsd:maxLength value="255"/>
        </xsd:restriction>
      </xsd:simpleType>
    </xsd:element>
    <xsd:element name="DLCPolicyLabelClientValue" ma:index="24" nillable="true" ma:displayName="Labelwaarde van client" ma:description="De laatste labelwaarde die op de client is berekend." ma:hidden="true" ma:internalName="DLCPolicyLabelClientValue" ma:readOnly="false">
      <xsd:simpleType>
        <xsd:restriction base="dms:Note"/>
      </xsd:simpleType>
    </xsd:element>
    <xsd:element name="DLCPolicyLabelLock" ma:index="25" nillable="true" ma:displayName="Label vergrendeld" ma:description="Geeft aan of het label moet worden bijgewerkt als de itemeigenschappen worden gewijzig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5dbf1-a8ec-409d-b0bc-4a7fa4b8938c"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6" nillable="true" ma:displayName="Taxonomy Catch All Column" ma:hidden="true" ma:list="{606b1397-f3ad-4287-b42d-acacf6912550}" ma:internalName="TaxCatchAll" ma:showField="CatchAllData" ma:web="f945dbf1-a8ec-409d-b0bc-4a7fa4b8938c">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606b1397-f3ad-4287-b42d-acacf6912550}" ma:internalName="TaxCatchAllLabel" ma:readOnly="true" ma:showField="CatchAllDataLabel" ma:web="f945dbf1-a8ec-409d-b0bc-4a7fa4b8938c">
      <xsd:complexType>
        <xsd:complexContent>
          <xsd:extension base="dms:MultiChoiceLookup">
            <xsd:sequence>
              <xsd:element name="Value" type="dms:Lookup" maxOccurs="unbounded" minOccurs="0" nillable="true"/>
            </xsd:sequence>
          </xsd:extension>
        </xsd:complexContent>
      </xsd:complexType>
    </xsd:element>
    <xsd:element name="_dlc_DocIdPersistId" ma:index="18" nillable="true" ma:displayName="Id blijven behouden" ma:description="Id behouden tijdens toevoegen." ma:hidden="true" ma:internalName="_dlc_DocIdPersistId" ma:readOnly="true">
      <xsd:simpleType>
        <xsd:restriction base="dms:Boolean"/>
      </xsd:simpleType>
    </xsd:element>
    <xsd:element name="TaxKeywordTaxHTField" ma:index="20" nillable="true" ma:taxonomy="true" ma:internalName="TaxKeywordTaxHTField" ma:taxonomyFieldName="TaxKeyword" ma:displayName="Ondernemingstrefwoorden" ma:fieldId="{23f27201-bee3-471e-b2e7-b64fd8b7ca38}" ma:taxonomyMulti="true" ma:sspId="60fb6c6a-c0d2-4edd-84cb-f070128f5499"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Van beleid uitgesloten"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Inhoudstype"/>
        <xsd:element ref="dc:title" minOccurs="0" maxOccurs="1" ma:index="8"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Verbond Document</p:Name>
  <p:Description/>
  <p:Statement/>
  <p:PolicyItems>
    <p:PolicyItem featureId="Microsoft.Office.RecordsManagement.PolicyFeatures.PolicyLabel" staticId="0x010100BA1D3F729B6F774A9C4C717B15546489|666758081" UniqueId="d5e3ea3f-140b-4278-b222-f65d2f93322f">
      <p:Name>Labels</p:Name>
      <p:Description>Hiermee kunt u labels genereren die in Microsoft Office-documenten kunnen worden ingevoegd zodat documenteigenschappen of andere belangrijke informatie bij het afdrukken wordt afgedrukt. Met labels kan ook naar documenten worden gezocht.</p:Description>
      <p:CustomData>
        <label>
          <properties>
            <width>1.96850393700787</width>
            <height>0.78740157480315</height>
            <justification>Left</justification>
            <font>Arial</font>
          </properties>
          <segment type="metadata">_dlc_DocId</segment>
        </label>
      </p:CustomData>
    </p:PolicyItem>
  </p:PolicyItems>
</p:Polic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Policy Label Generator</Name>
    <Synchronization>Synchronous</Synchronization>
    <Type>10001</Type>
    <SequenceNumber>1000</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10002</Type>
    <SequenceNumber>1001</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10004</Type>
    <SequenceNumber>1002</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10006</Type>
    <SequenceNumber>1003</SequenceNumber>
    <Url/>
    <Assembly>Microsoft.Office.Policy, Version=16.0.0.0, Culture=neutral, PublicKeyToken=71e9bce111e9429c</Assembly>
    <Class>Microsoft.Office.RecordsManagement.Internal.LabelHandler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VerbondStatus xmlns="2f946db7-5b91-4dca-a061-2794fba10647" xsi:nil="true"/>
    <VerbondClassificatie xmlns="2f946db7-5b91-4dca-a061-2794fba10647" xsi:nil="true"/>
    <DLCPolicyLabelLock xmlns="a172fef1-6015-4b38-98d7-982327efe194" xsi:nil="true"/>
    <VerbondBewerkercode xmlns="2f946db7-5b91-4dca-a061-2794fba10647" xsi:nil="true"/>
    <p857317423614a359f7792c14a99f009 xmlns="2f946db7-5b91-4dca-a061-2794fba10647">
      <Terms xmlns="http://schemas.microsoft.com/office/infopath/2007/PartnerControls"/>
    </p857317423614a359f7792c14a99f009>
    <TaxCatchAll xmlns="f945dbf1-a8ec-409d-b0bc-4a7fa4b8938c"/>
    <Verbondciculairenummer xmlns="2f946db7-5b91-4dca-a061-2794fba10647" xsi:nil="true"/>
    <TaxKeywordTaxHTField xmlns="f945dbf1-a8ec-409d-b0bc-4a7fa4b8938c">
      <Terms xmlns="http://schemas.microsoft.com/office/infopath/2007/PartnerControls"/>
    </TaxKeywordTaxHTField>
    <DLCPolicyLabelClientValue xmlns="a172fef1-6015-4b38-98d7-982327efe194" xsi:nil="true"/>
    <VerbondOnderwerp xmlns="2f946db7-5b91-4dca-a061-2794fba10647" xsi:nil="true"/>
    <VerbondDagtekening xmlns="2f946db7-5b91-4dca-a061-2794fba10647" xsi:nil="true"/>
    <_dlc_DocId xmlns="f945dbf1-a8ec-409d-b0bc-4a7fa4b8938c">2019-1154794366-3343</_dlc_DocId>
    <DLCPolicyLabelValue xmlns="a172fef1-6015-4b38-98d7-982327efe194">2019-1154794366-3343</DLCPolicyLabelValue>
    <_dlc_DocIdUrl xmlns="f945dbf1-a8ec-409d-b0bc-4a7fa4b8938c">
      <Url>https://verzekeraarsnl.sharepoint.com/sites/1875564/_layouts/15/DocIdRedir.aspx?ID=2019-1154794366-3343</Url>
      <Description>2019-1154794366-3343</Description>
    </_dlc_DocIdUrl>
  </documentManagement>
</p:properties>
</file>

<file path=customXml/itemProps1.xml><?xml version="1.0" encoding="utf-8"?>
<ds:datastoreItem xmlns:ds="http://schemas.openxmlformats.org/officeDocument/2006/customXml" ds:itemID="{0A82E0BF-2439-40E0-8259-7D26AE2E5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46db7-5b91-4dca-a061-2794fba10647"/>
    <ds:schemaRef ds:uri="a172fef1-6015-4b38-98d7-982327efe194"/>
    <ds:schemaRef ds:uri="f945dbf1-a8ec-409d-b0bc-4a7fa4b8938c"/>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164454-BE22-449C-AAB9-7AA00C03A207}">
  <ds:schemaRefs>
    <ds:schemaRef ds:uri="office.server.policy"/>
  </ds:schemaRefs>
</ds:datastoreItem>
</file>

<file path=customXml/itemProps3.xml><?xml version="1.0" encoding="utf-8"?>
<ds:datastoreItem xmlns:ds="http://schemas.openxmlformats.org/officeDocument/2006/customXml" ds:itemID="{EC2F5647-2001-4981-9DA2-F1C29960D18D}">
  <ds:schemaRefs>
    <ds:schemaRef ds:uri="http://schemas.microsoft.com/sharepoint/events"/>
  </ds:schemaRefs>
</ds:datastoreItem>
</file>

<file path=customXml/itemProps4.xml><?xml version="1.0" encoding="utf-8"?>
<ds:datastoreItem xmlns:ds="http://schemas.openxmlformats.org/officeDocument/2006/customXml" ds:itemID="{FC88A0E2-C4CE-4055-AE27-E4D8C03480A2}">
  <ds:schemaRefs>
    <ds:schemaRef ds:uri="http://schemas.microsoft.com/sharepoint/v3/contenttype/forms"/>
  </ds:schemaRefs>
</ds:datastoreItem>
</file>

<file path=customXml/itemProps5.xml><?xml version="1.0" encoding="utf-8"?>
<ds:datastoreItem xmlns:ds="http://schemas.openxmlformats.org/officeDocument/2006/customXml" ds:itemID="{79321D9C-2AE9-4924-A0AC-2CB63D741A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172fef1-6015-4b38-98d7-982327efe194"/>
    <ds:schemaRef ds:uri="http://purl.org/dc/elements/1.1/"/>
    <ds:schemaRef ds:uri="http://schemas.microsoft.com/office/2006/metadata/properties"/>
    <ds:schemaRef ds:uri="2f946db7-5b91-4dca-a061-2794fba10647"/>
    <ds:schemaRef ds:uri="http://schemas.microsoft.com/sharepoint/v3"/>
    <ds:schemaRef ds:uri="f945dbf1-a8ec-409d-b0bc-4a7fa4b8938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254</TotalTime>
  <Words>211</Words>
  <Application>Microsoft Office PowerPoint</Application>
  <PresentationFormat>Aangepast</PresentationFormat>
  <Paragraphs>56</Paragraphs>
  <Slides>5</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Calibri</vt:lpstr>
      <vt:lpstr>Calibri Light</vt:lpstr>
      <vt:lpstr>VAG Rounded Std Light</vt:lpstr>
      <vt:lpstr>Wingdings</vt:lpstr>
      <vt:lpstr>Fix je Risk PPT Thema</vt:lpstr>
      <vt:lpstr>Geef een gastles!</vt:lpstr>
      <vt:lpstr>Week van het geld</vt:lpstr>
      <vt:lpstr>Oefen je Fix je Risk gastles!</vt:lpstr>
      <vt:lpstr>Onze gastdocenten in actie!</vt:lpstr>
      <vt:lpstr>Week van het geld 2020</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Newsboard</dc:title>
  <dc:creator>Presentationpoint</dc:creator>
  <cp:lastModifiedBy>Hoog, Laura de</cp:lastModifiedBy>
  <cp:revision>376</cp:revision>
  <dcterms:created xsi:type="dcterms:W3CDTF">2010-05-21T10:35:54Z</dcterms:created>
  <dcterms:modified xsi:type="dcterms:W3CDTF">2019-11-27T12:31:22Z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0x010100BA1D3F729B6F774A9C4C717B155464891100D6C1DF23B07EA642846F1DDCFF7D1859</vt:lpwstr>
  </property>
  <property fmtid="{D5CDD505-2E9C-101B-9397-08002B2CF9AE}" pid="3" name="TaxKeyword">
    <vt:lpwstr/>
  </property>
  <property fmtid="{D5CDD505-2E9C-101B-9397-08002B2CF9AE}" pid="4" name="Thesaurus">
    <vt:lpwstr/>
  </property>
  <property fmtid="{D5CDD505-2E9C-101B-9397-08002B2CF9AE}" pid="5" name="_dlc_DocIdItemGuid">
    <vt:lpwstr>ffb35e87-e6b5-4921-a972-133351ea6038</vt:lpwstr>
  </property>
</Properties>
</file>