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7"/>
    <p:sldMasterId id="2147483660" r:id="rId8"/>
    <p:sldMasterId id="2147483681" r:id="rId9"/>
  </p:sldMasterIdLst>
  <p:notesMasterIdLst>
    <p:notesMasterId r:id="rId32"/>
  </p:notesMasterIdLst>
  <p:sldIdLst>
    <p:sldId id="281" r:id="rId10"/>
    <p:sldId id="282" r:id="rId11"/>
    <p:sldId id="270" r:id="rId12"/>
    <p:sldId id="283" r:id="rId13"/>
    <p:sldId id="285" r:id="rId14"/>
    <p:sldId id="256" r:id="rId15"/>
    <p:sldId id="257" r:id="rId16"/>
    <p:sldId id="290" r:id="rId17"/>
    <p:sldId id="259" r:id="rId18"/>
    <p:sldId id="301" r:id="rId19"/>
    <p:sldId id="302" r:id="rId20"/>
    <p:sldId id="269" r:id="rId21"/>
    <p:sldId id="280" r:id="rId22"/>
    <p:sldId id="296" r:id="rId23"/>
    <p:sldId id="260" r:id="rId24"/>
    <p:sldId id="295" r:id="rId25"/>
    <p:sldId id="278" r:id="rId26"/>
    <p:sldId id="297" r:id="rId27"/>
    <p:sldId id="265" r:id="rId28"/>
    <p:sldId id="266" r:id="rId29"/>
    <p:sldId id="267" r:id="rId30"/>
    <p:sldId id="300" r:id="rId3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Week van het geld 2020" id="{64444D48-27C3-492B-ABFF-8FCAF2D2E33C}">
          <p14:sldIdLst>
            <p14:sldId id="281"/>
            <p14:sldId id="282"/>
            <p14:sldId id="270"/>
            <p14:sldId id="283"/>
            <p14:sldId id="285"/>
          </p14:sldIdLst>
        </p14:section>
        <p14:section name="Fix je Risk introductie" id="{8AA9C5E8-D5A6-4F61-ADDD-BA72070F59A4}">
          <p14:sldIdLst>
            <p14:sldId id="256"/>
          </p14:sldIdLst>
        </p14:section>
        <p14:section name="Prikkelende vragen" id="{D4AFCB7A-DC73-4B50-9DFC-052C96925F53}">
          <p14:sldIdLst>
            <p14:sldId id="257"/>
          </p14:sldIdLst>
        </p14:section>
        <p14:section name="Theorie over verzekeren" id="{5AB82148-2A7E-45E8-8C1B-BD7FBD2980DB}">
          <p14:sldIdLst>
            <p14:sldId id="290"/>
            <p14:sldId id="259"/>
            <p14:sldId id="301"/>
            <p14:sldId id="302"/>
          </p14:sldIdLst>
        </p14:section>
        <p14:section name="Opdracht 1" id="{542D899B-47F9-4C40-89C2-0CE2E7925AFF}">
          <p14:sldIdLst>
            <p14:sldId id="269"/>
            <p14:sldId id="280"/>
          </p14:sldIdLst>
        </p14:section>
        <p14:section name="Opdracht 1: Moet je alles verzekeren?" id="{372E9E43-5A19-41DB-B2BC-CAE330F66595}">
          <p14:sldIdLst>
            <p14:sldId id="296"/>
            <p14:sldId id="260"/>
            <p14:sldId id="295"/>
          </p14:sldIdLst>
        </p14:section>
        <p14:section name="Opdracht 2" id="{5F628E98-4A02-45EB-979E-F7923A2EB09C}">
          <p14:sldIdLst>
            <p14:sldId id="278"/>
            <p14:sldId id="297"/>
          </p14:sldIdLst>
        </p14:section>
        <p14:section name="Inleiding spel" id="{5E99CAAD-F12F-45C0-8636-A2B6F6632239}">
          <p14:sldIdLst>
            <p14:sldId id="265"/>
            <p14:sldId id="266"/>
            <p14:sldId id="267"/>
          </p14:sldIdLst>
        </p14:section>
        <p14:section name="Vragen en afronding" id="{E44B7C73-3149-423C-92F9-B3BFD3DBB348}">
          <p14:sldIdLst>
            <p14:sldId id="30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oenewoud, Jolien" initials="GJ" lastIdx="2" clrIdx="0">
    <p:extLst>
      <p:ext uri="{19B8F6BF-5375-455C-9EA6-DF929625EA0E}">
        <p15:presenceInfo xmlns:p15="http://schemas.microsoft.com/office/powerpoint/2012/main" userId="S-1-5-21-3111626255-2773556304-2188751703-76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577B"/>
    <a:srgbClr val="9FDBED"/>
    <a:srgbClr val="6FC493"/>
    <a:srgbClr val="6A61AB"/>
    <a:srgbClr val="5DA6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EF6EDD-171E-4EE5-9156-8D94D86F56AC}" v="1" dt="2021-03-16T14:47:50.4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45" autoAdjust="0"/>
    <p:restoredTop sz="79553" autoAdjust="0"/>
  </p:normalViewPr>
  <p:slideViewPr>
    <p:cSldViewPr snapToGrid="0">
      <p:cViewPr varScale="1">
        <p:scale>
          <a:sx n="76" d="100"/>
          <a:sy n="76" d="100"/>
        </p:scale>
        <p:origin x="420" y="78"/>
      </p:cViewPr>
      <p:guideLst/>
    </p:cSldViewPr>
  </p:slideViewPr>
  <p:notesTextViewPr>
    <p:cViewPr>
      <p:scale>
        <a:sx n="3" d="2"/>
        <a:sy n="3" d="2"/>
      </p:scale>
      <p:origin x="0" y="0"/>
    </p:cViewPr>
  </p:notesTextViewPr>
  <p:sorterViewPr>
    <p:cViewPr>
      <p:scale>
        <a:sx n="100" d="100"/>
        <a:sy n="100" d="100"/>
      </p:scale>
      <p:origin x="0" y="-1124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2.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presProps" Target="presProps.xml"/><Relationship Id="rId7" Type="http://schemas.openxmlformats.org/officeDocument/2006/relationships/slideMaster" Target="slideMasters/slideMaster1.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customXml" Target="../customXml/item4.xml"/><Relationship Id="rId9" Type="http://schemas.openxmlformats.org/officeDocument/2006/relationships/slideMaster" Target="slideMasters/slideMaster3.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7098EC-293B-4D52-AFF5-E516A0B3DB34}" type="doc">
      <dgm:prSet loTypeId="urn:microsoft.com/office/officeart/2005/8/layout/hList9" loCatId="list" qsTypeId="urn:microsoft.com/office/officeart/2005/8/quickstyle/simple5" qsCatId="simple" csTypeId="urn:microsoft.com/office/officeart/2005/8/colors/colorful1" csCatId="colorful" phldr="1"/>
      <dgm:spPr/>
      <dgm:t>
        <a:bodyPr/>
        <a:lstStyle/>
        <a:p>
          <a:endParaRPr lang="nl-NL"/>
        </a:p>
      </dgm:t>
    </dgm:pt>
    <dgm:pt modelId="{C1200960-02E6-4667-8D02-7DDE11557E68}">
      <dgm:prSet phldrT="[Tekst]"/>
      <dgm:spPr/>
      <dgm:t>
        <a:bodyPr/>
        <a:lstStyle/>
        <a:p>
          <a:r>
            <a:rPr lang="nl-NL" b="1"/>
            <a:t>Risico</a:t>
          </a:r>
        </a:p>
      </dgm:t>
    </dgm:pt>
    <dgm:pt modelId="{B18262E1-5489-411D-ACFD-5D9496A7E414}" type="parTrans" cxnId="{D4A3E1E6-92B4-40C8-AB1B-56FB4160BAEB}">
      <dgm:prSet/>
      <dgm:spPr/>
      <dgm:t>
        <a:bodyPr/>
        <a:lstStyle/>
        <a:p>
          <a:endParaRPr lang="nl-NL"/>
        </a:p>
      </dgm:t>
    </dgm:pt>
    <dgm:pt modelId="{659FC38F-E196-4A36-8B7D-CF778A22C758}" type="sibTrans" cxnId="{D4A3E1E6-92B4-40C8-AB1B-56FB4160BAEB}">
      <dgm:prSet/>
      <dgm:spPr/>
      <dgm:t>
        <a:bodyPr/>
        <a:lstStyle/>
        <a:p>
          <a:endParaRPr lang="nl-NL"/>
        </a:p>
      </dgm:t>
    </dgm:pt>
    <dgm:pt modelId="{71D314AA-810C-486A-83BF-0218C14CF326}">
      <dgm:prSet phldrT="[Tekst]"/>
      <dgm:spPr/>
      <dgm:t>
        <a:bodyPr/>
        <a:lstStyle/>
        <a:p>
          <a:r>
            <a:rPr lang="nl-NL" b="1"/>
            <a:t>Kans</a:t>
          </a:r>
        </a:p>
      </dgm:t>
    </dgm:pt>
    <dgm:pt modelId="{D8AC1B6A-8CC3-499F-8446-9F539D53C4E9}" type="parTrans" cxnId="{E212841D-B5DB-43E7-A911-E434F1BD6DA8}">
      <dgm:prSet/>
      <dgm:spPr/>
      <dgm:t>
        <a:bodyPr/>
        <a:lstStyle/>
        <a:p>
          <a:endParaRPr lang="nl-NL"/>
        </a:p>
      </dgm:t>
    </dgm:pt>
    <dgm:pt modelId="{2B91AABD-2F89-4A55-AB7A-CA16FF1A0B43}" type="sibTrans" cxnId="{E212841D-B5DB-43E7-A911-E434F1BD6DA8}">
      <dgm:prSet/>
      <dgm:spPr/>
      <dgm:t>
        <a:bodyPr/>
        <a:lstStyle/>
        <a:p>
          <a:endParaRPr lang="nl-NL"/>
        </a:p>
      </dgm:t>
    </dgm:pt>
    <dgm:pt modelId="{DDBF5119-3C6F-48FE-A873-FB31C3DCBBD4}">
      <dgm:prSet phldrT="[Tekst]"/>
      <dgm:spPr/>
      <dgm:t>
        <a:bodyPr/>
        <a:lstStyle/>
        <a:p>
          <a:pPr>
            <a:buNone/>
          </a:pPr>
          <a:r>
            <a:rPr lang="nl-NL" b="1"/>
            <a:t>Schade</a:t>
          </a:r>
        </a:p>
      </dgm:t>
    </dgm:pt>
    <dgm:pt modelId="{6155F142-E363-4E8A-9A30-C0A8B8442CE9}" type="parTrans" cxnId="{1C6482D1-CC8F-4863-814A-E0DABC4C6B23}">
      <dgm:prSet/>
      <dgm:spPr/>
      <dgm:t>
        <a:bodyPr/>
        <a:lstStyle/>
        <a:p>
          <a:endParaRPr lang="nl-NL"/>
        </a:p>
      </dgm:t>
    </dgm:pt>
    <dgm:pt modelId="{A6AEA19C-1381-4662-8BA5-3D87D973FCE9}" type="sibTrans" cxnId="{1C6482D1-CC8F-4863-814A-E0DABC4C6B23}">
      <dgm:prSet/>
      <dgm:spPr/>
      <dgm:t>
        <a:bodyPr/>
        <a:lstStyle/>
        <a:p>
          <a:endParaRPr lang="nl-NL"/>
        </a:p>
      </dgm:t>
    </dgm:pt>
    <dgm:pt modelId="{B2B0F7E7-D560-4A26-888A-123785BFE9B5}" type="pres">
      <dgm:prSet presAssocID="{B57098EC-293B-4D52-AFF5-E516A0B3DB34}" presName="list" presStyleCnt="0">
        <dgm:presLayoutVars>
          <dgm:dir/>
          <dgm:animLvl val="lvl"/>
        </dgm:presLayoutVars>
      </dgm:prSet>
      <dgm:spPr/>
    </dgm:pt>
    <dgm:pt modelId="{8A56E2D6-D022-4865-BCB4-7EF74D52A55F}" type="pres">
      <dgm:prSet presAssocID="{C1200960-02E6-4667-8D02-7DDE11557E68}" presName="posSpace" presStyleCnt="0"/>
      <dgm:spPr/>
    </dgm:pt>
    <dgm:pt modelId="{33681F49-0FEA-4C6D-A8C9-8B29C286DABD}" type="pres">
      <dgm:prSet presAssocID="{C1200960-02E6-4667-8D02-7DDE11557E68}" presName="vertFlow" presStyleCnt="0"/>
      <dgm:spPr/>
    </dgm:pt>
    <dgm:pt modelId="{08793361-FAE6-4CBE-9A77-9219C15F3321}" type="pres">
      <dgm:prSet presAssocID="{C1200960-02E6-4667-8D02-7DDE11557E68}" presName="topSpace" presStyleCnt="0"/>
      <dgm:spPr/>
    </dgm:pt>
    <dgm:pt modelId="{CB989F2D-F050-4076-98E5-F9E0C86D77C8}" type="pres">
      <dgm:prSet presAssocID="{C1200960-02E6-4667-8D02-7DDE11557E68}" presName="firstComp" presStyleCnt="0"/>
      <dgm:spPr/>
    </dgm:pt>
    <dgm:pt modelId="{1C358C75-150B-4EF1-9C77-16C3804ED52A}" type="pres">
      <dgm:prSet presAssocID="{C1200960-02E6-4667-8D02-7DDE11557E68}" presName="firstChild" presStyleLbl="bgAccFollowNode1" presStyleIdx="0" presStyleCnt="3"/>
      <dgm:spPr>
        <a:solidFill>
          <a:srgbClr val="E6577B">
            <a:alpha val="90000"/>
          </a:srgbClr>
        </a:solidFill>
        <a:ln>
          <a:solidFill>
            <a:srgbClr val="E6577B">
              <a:alpha val="90000"/>
            </a:srgbClr>
          </a:solidFill>
        </a:ln>
      </dgm:spPr>
    </dgm:pt>
    <dgm:pt modelId="{F8783F3A-6AB3-4682-A774-58DA8B4EBAB0}" type="pres">
      <dgm:prSet presAssocID="{C1200960-02E6-4667-8D02-7DDE11557E68}" presName="firstChildTx" presStyleLbl="bgAccFollowNode1" presStyleIdx="0" presStyleCnt="3">
        <dgm:presLayoutVars>
          <dgm:bulletEnabled val="1"/>
        </dgm:presLayoutVars>
      </dgm:prSet>
      <dgm:spPr/>
    </dgm:pt>
    <dgm:pt modelId="{D5704654-39FF-429D-A516-534709D39EBE}" type="pres">
      <dgm:prSet presAssocID="{C1200960-02E6-4667-8D02-7DDE11557E68}" presName="negSpace" presStyleCnt="0"/>
      <dgm:spPr/>
    </dgm:pt>
    <dgm:pt modelId="{4BE6E99F-0881-40EA-A083-285208348010}" type="pres">
      <dgm:prSet presAssocID="{C1200960-02E6-4667-8D02-7DDE11557E68}" presName="circle" presStyleLbl="node1" presStyleIdx="0" presStyleCnt="3"/>
      <dgm:spPr/>
    </dgm:pt>
    <dgm:pt modelId="{F2948BB3-DC16-4F7C-99FA-08CE55BEB71A}" type="pres">
      <dgm:prSet presAssocID="{659FC38F-E196-4A36-8B7D-CF778A22C758}" presName="transSpace" presStyleCnt="0"/>
      <dgm:spPr/>
    </dgm:pt>
    <dgm:pt modelId="{359CCACD-921B-4073-8F80-EC125E5B54D2}" type="pres">
      <dgm:prSet presAssocID="{71D314AA-810C-486A-83BF-0218C14CF326}" presName="posSpace" presStyleCnt="0"/>
      <dgm:spPr/>
    </dgm:pt>
    <dgm:pt modelId="{ABAE43FF-6DF1-4F9B-913B-400D18B4198D}" type="pres">
      <dgm:prSet presAssocID="{71D314AA-810C-486A-83BF-0218C14CF326}" presName="vertFlow" presStyleCnt="0"/>
      <dgm:spPr/>
    </dgm:pt>
    <dgm:pt modelId="{1727165F-1131-4B7E-8EA2-8F8CAB673C00}" type="pres">
      <dgm:prSet presAssocID="{71D314AA-810C-486A-83BF-0218C14CF326}" presName="topSpace" presStyleCnt="0"/>
      <dgm:spPr/>
    </dgm:pt>
    <dgm:pt modelId="{648AC072-3AC1-4634-AFEC-C2CC97518110}" type="pres">
      <dgm:prSet presAssocID="{71D314AA-810C-486A-83BF-0218C14CF326}" presName="firstComp" presStyleCnt="0"/>
      <dgm:spPr/>
    </dgm:pt>
    <dgm:pt modelId="{9D3558E6-9933-4C0D-ABEB-AEFCA42DA93A}" type="pres">
      <dgm:prSet presAssocID="{71D314AA-810C-486A-83BF-0218C14CF326}" presName="firstChild" presStyleLbl="bgAccFollowNode1" presStyleIdx="1" presStyleCnt="3"/>
      <dgm:spPr>
        <a:solidFill>
          <a:srgbClr val="E6577B">
            <a:alpha val="90000"/>
          </a:srgbClr>
        </a:solidFill>
        <a:ln>
          <a:solidFill>
            <a:srgbClr val="E6577B">
              <a:alpha val="90000"/>
            </a:srgbClr>
          </a:solidFill>
        </a:ln>
      </dgm:spPr>
    </dgm:pt>
    <dgm:pt modelId="{5BE81872-54BD-4C13-9BDB-DD24E8234740}" type="pres">
      <dgm:prSet presAssocID="{71D314AA-810C-486A-83BF-0218C14CF326}" presName="firstChildTx" presStyleLbl="bgAccFollowNode1" presStyleIdx="1" presStyleCnt="3">
        <dgm:presLayoutVars>
          <dgm:bulletEnabled val="1"/>
        </dgm:presLayoutVars>
      </dgm:prSet>
      <dgm:spPr/>
    </dgm:pt>
    <dgm:pt modelId="{F1A2DE89-31BE-461A-AB7C-F735BD345633}" type="pres">
      <dgm:prSet presAssocID="{71D314AA-810C-486A-83BF-0218C14CF326}" presName="negSpace" presStyleCnt="0"/>
      <dgm:spPr/>
    </dgm:pt>
    <dgm:pt modelId="{E55E0062-607A-427F-906B-9C0029AFEE5D}" type="pres">
      <dgm:prSet presAssocID="{71D314AA-810C-486A-83BF-0218C14CF326}" presName="circle" presStyleLbl="node1" presStyleIdx="1" presStyleCnt="3"/>
      <dgm:spPr/>
    </dgm:pt>
    <dgm:pt modelId="{561FE744-FBB4-485B-9E01-8F03CB1C29F2}" type="pres">
      <dgm:prSet presAssocID="{2B91AABD-2F89-4A55-AB7A-CA16FF1A0B43}" presName="transSpace" presStyleCnt="0"/>
      <dgm:spPr/>
    </dgm:pt>
    <dgm:pt modelId="{59E188B6-6D1F-4AA9-BE77-729CC243F8A7}" type="pres">
      <dgm:prSet presAssocID="{DDBF5119-3C6F-48FE-A873-FB31C3DCBBD4}" presName="posSpace" presStyleCnt="0"/>
      <dgm:spPr/>
    </dgm:pt>
    <dgm:pt modelId="{FFC0EF92-8445-4388-A5D8-1DBA1AC54CF8}" type="pres">
      <dgm:prSet presAssocID="{DDBF5119-3C6F-48FE-A873-FB31C3DCBBD4}" presName="vertFlow" presStyleCnt="0"/>
      <dgm:spPr/>
    </dgm:pt>
    <dgm:pt modelId="{842EE1C7-6603-47EF-ACF4-F80DB9CCE481}" type="pres">
      <dgm:prSet presAssocID="{DDBF5119-3C6F-48FE-A873-FB31C3DCBBD4}" presName="topSpace" presStyleCnt="0"/>
      <dgm:spPr/>
    </dgm:pt>
    <dgm:pt modelId="{F2CAED92-8326-4B86-BA28-71E48BF7592E}" type="pres">
      <dgm:prSet presAssocID="{DDBF5119-3C6F-48FE-A873-FB31C3DCBBD4}" presName="firstComp" presStyleCnt="0"/>
      <dgm:spPr/>
    </dgm:pt>
    <dgm:pt modelId="{E6DDC5E1-8CDF-4F39-BE6E-3EE4DC4F76FD}" type="pres">
      <dgm:prSet presAssocID="{DDBF5119-3C6F-48FE-A873-FB31C3DCBBD4}" presName="firstChild" presStyleLbl="bgAccFollowNode1" presStyleIdx="2" presStyleCnt="3"/>
      <dgm:spPr>
        <a:solidFill>
          <a:srgbClr val="E6577B">
            <a:alpha val="90000"/>
          </a:srgbClr>
        </a:solidFill>
        <a:ln>
          <a:solidFill>
            <a:srgbClr val="E6577B">
              <a:alpha val="90000"/>
            </a:srgbClr>
          </a:solidFill>
        </a:ln>
      </dgm:spPr>
    </dgm:pt>
    <dgm:pt modelId="{E75ECE1E-2517-4AD5-8485-CC33A81695AB}" type="pres">
      <dgm:prSet presAssocID="{DDBF5119-3C6F-48FE-A873-FB31C3DCBBD4}" presName="firstChildTx" presStyleLbl="bgAccFollowNode1" presStyleIdx="2" presStyleCnt="3">
        <dgm:presLayoutVars>
          <dgm:bulletEnabled val="1"/>
        </dgm:presLayoutVars>
      </dgm:prSet>
      <dgm:spPr/>
    </dgm:pt>
    <dgm:pt modelId="{2FEB7196-9C94-4502-A100-16819C01AB20}" type="pres">
      <dgm:prSet presAssocID="{DDBF5119-3C6F-48FE-A873-FB31C3DCBBD4}" presName="negSpace" presStyleCnt="0"/>
      <dgm:spPr/>
    </dgm:pt>
    <dgm:pt modelId="{06698B0B-7018-4A8E-B802-38E8A6ECF48A}" type="pres">
      <dgm:prSet presAssocID="{DDBF5119-3C6F-48FE-A873-FB31C3DCBBD4}" presName="circle" presStyleLbl="node1" presStyleIdx="2" presStyleCnt="3"/>
      <dgm:spPr/>
    </dgm:pt>
  </dgm:ptLst>
  <dgm:cxnLst>
    <dgm:cxn modelId="{08577F07-7706-4A48-872D-ED4C03DE8FEC}" type="presOf" srcId="{DDBF5119-3C6F-48FE-A873-FB31C3DCBBD4}" destId="{06698B0B-7018-4A8E-B802-38E8A6ECF48A}" srcOrd="0" destOrd="0" presId="urn:microsoft.com/office/officeart/2005/8/layout/hList9"/>
    <dgm:cxn modelId="{E212841D-B5DB-43E7-A911-E434F1BD6DA8}" srcId="{B57098EC-293B-4D52-AFF5-E516A0B3DB34}" destId="{71D314AA-810C-486A-83BF-0218C14CF326}" srcOrd="1" destOrd="0" parTransId="{D8AC1B6A-8CC3-499F-8446-9F539D53C4E9}" sibTransId="{2B91AABD-2F89-4A55-AB7A-CA16FF1A0B43}"/>
    <dgm:cxn modelId="{CB762C80-219F-4CEE-A09F-68B0AA0D46BD}" type="presOf" srcId="{71D314AA-810C-486A-83BF-0218C14CF326}" destId="{E55E0062-607A-427F-906B-9C0029AFEE5D}" srcOrd="0" destOrd="0" presId="urn:microsoft.com/office/officeart/2005/8/layout/hList9"/>
    <dgm:cxn modelId="{61DFA380-73E3-4BF9-9EF3-5469FFC213BE}" type="presOf" srcId="{C1200960-02E6-4667-8D02-7DDE11557E68}" destId="{4BE6E99F-0881-40EA-A083-285208348010}" srcOrd="0" destOrd="0" presId="urn:microsoft.com/office/officeart/2005/8/layout/hList9"/>
    <dgm:cxn modelId="{3366A5B0-A0F1-493B-8C04-79C4A44593E6}" type="presOf" srcId="{B57098EC-293B-4D52-AFF5-E516A0B3DB34}" destId="{B2B0F7E7-D560-4A26-888A-123785BFE9B5}" srcOrd="0" destOrd="0" presId="urn:microsoft.com/office/officeart/2005/8/layout/hList9"/>
    <dgm:cxn modelId="{1C6482D1-CC8F-4863-814A-E0DABC4C6B23}" srcId="{B57098EC-293B-4D52-AFF5-E516A0B3DB34}" destId="{DDBF5119-3C6F-48FE-A873-FB31C3DCBBD4}" srcOrd="2" destOrd="0" parTransId="{6155F142-E363-4E8A-9A30-C0A8B8442CE9}" sibTransId="{A6AEA19C-1381-4662-8BA5-3D87D973FCE9}"/>
    <dgm:cxn modelId="{D4A3E1E6-92B4-40C8-AB1B-56FB4160BAEB}" srcId="{B57098EC-293B-4D52-AFF5-E516A0B3DB34}" destId="{C1200960-02E6-4667-8D02-7DDE11557E68}" srcOrd="0" destOrd="0" parTransId="{B18262E1-5489-411D-ACFD-5D9496A7E414}" sibTransId="{659FC38F-E196-4A36-8B7D-CF778A22C758}"/>
    <dgm:cxn modelId="{5ABFF1B5-E2C5-4DD5-9F32-3ED3FF912886}" type="presParOf" srcId="{B2B0F7E7-D560-4A26-888A-123785BFE9B5}" destId="{8A56E2D6-D022-4865-BCB4-7EF74D52A55F}" srcOrd="0" destOrd="0" presId="urn:microsoft.com/office/officeart/2005/8/layout/hList9"/>
    <dgm:cxn modelId="{05F1B3A3-CFE3-4FCE-86E6-3CEBE950B64D}" type="presParOf" srcId="{B2B0F7E7-D560-4A26-888A-123785BFE9B5}" destId="{33681F49-0FEA-4C6D-A8C9-8B29C286DABD}" srcOrd="1" destOrd="0" presId="urn:microsoft.com/office/officeart/2005/8/layout/hList9"/>
    <dgm:cxn modelId="{82FBB5C0-EEBB-41DD-9999-A377D5353039}" type="presParOf" srcId="{33681F49-0FEA-4C6D-A8C9-8B29C286DABD}" destId="{08793361-FAE6-4CBE-9A77-9219C15F3321}" srcOrd="0" destOrd="0" presId="urn:microsoft.com/office/officeart/2005/8/layout/hList9"/>
    <dgm:cxn modelId="{EA06EFD6-7963-482B-97F9-407B220CAC56}" type="presParOf" srcId="{33681F49-0FEA-4C6D-A8C9-8B29C286DABD}" destId="{CB989F2D-F050-4076-98E5-F9E0C86D77C8}" srcOrd="1" destOrd="0" presId="urn:microsoft.com/office/officeart/2005/8/layout/hList9"/>
    <dgm:cxn modelId="{63ADAB97-D1C8-47F1-919A-0090B0ED7BD6}" type="presParOf" srcId="{CB989F2D-F050-4076-98E5-F9E0C86D77C8}" destId="{1C358C75-150B-4EF1-9C77-16C3804ED52A}" srcOrd="0" destOrd="0" presId="urn:microsoft.com/office/officeart/2005/8/layout/hList9"/>
    <dgm:cxn modelId="{7E48BFB2-255F-487B-8D32-4080EAF1CBA7}" type="presParOf" srcId="{CB989F2D-F050-4076-98E5-F9E0C86D77C8}" destId="{F8783F3A-6AB3-4682-A774-58DA8B4EBAB0}" srcOrd="1" destOrd="0" presId="urn:microsoft.com/office/officeart/2005/8/layout/hList9"/>
    <dgm:cxn modelId="{74BFF4D1-6EFC-442F-88ED-A02E8ADF9BD4}" type="presParOf" srcId="{B2B0F7E7-D560-4A26-888A-123785BFE9B5}" destId="{D5704654-39FF-429D-A516-534709D39EBE}" srcOrd="2" destOrd="0" presId="urn:microsoft.com/office/officeart/2005/8/layout/hList9"/>
    <dgm:cxn modelId="{F10F5D73-DB67-4D8B-A9ED-8C97F64456D1}" type="presParOf" srcId="{B2B0F7E7-D560-4A26-888A-123785BFE9B5}" destId="{4BE6E99F-0881-40EA-A083-285208348010}" srcOrd="3" destOrd="0" presId="urn:microsoft.com/office/officeart/2005/8/layout/hList9"/>
    <dgm:cxn modelId="{32AF6F6F-623A-4A39-AAD7-638D2BFA158B}" type="presParOf" srcId="{B2B0F7E7-D560-4A26-888A-123785BFE9B5}" destId="{F2948BB3-DC16-4F7C-99FA-08CE55BEB71A}" srcOrd="4" destOrd="0" presId="urn:microsoft.com/office/officeart/2005/8/layout/hList9"/>
    <dgm:cxn modelId="{201D34BD-0320-4C68-A81F-5DE3764CEE05}" type="presParOf" srcId="{B2B0F7E7-D560-4A26-888A-123785BFE9B5}" destId="{359CCACD-921B-4073-8F80-EC125E5B54D2}" srcOrd="5" destOrd="0" presId="urn:microsoft.com/office/officeart/2005/8/layout/hList9"/>
    <dgm:cxn modelId="{7EE0D5DF-89FE-48BC-A7B4-AFADA4B6536D}" type="presParOf" srcId="{B2B0F7E7-D560-4A26-888A-123785BFE9B5}" destId="{ABAE43FF-6DF1-4F9B-913B-400D18B4198D}" srcOrd="6" destOrd="0" presId="urn:microsoft.com/office/officeart/2005/8/layout/hList9"/>
    <dgm:cxn modelId="{08EE409A-4CB6-4FEB-985C-04B004ACEB53}" type="presParOf" srcId="{ABAE43FF-6DF1-4F9B-913B-400D18B4198D}" destId="{1727165F-1131-4B7E-8EA2-8F8CAB673C00}" srcOrd="0" destOrd="0" presId="urn:microsoft.com/office/officeart/2005/8/layout/hList9"/>
    <dgm:cxn modelId="{949B8749-5D9E-4BAC-B315-EC3A295AD2AE}" type="presParOf" srcId="{ABAE43FF-6DF1-4F9B-913B-400D18B4198D}" destId="{648AC072-3AC1-4634-AFEC-C2CC97518110}" srcOrd="1" destOrd="0" presId="urn:microsoft.com/office/officeart/2005/8/layout/hList9"/>
    <dgm:cxn modelId="{5B3CB0AA-667D-4E8E-B317-07C67E7AF9AB}" type="presParOf" srcId="{648AC072-3AC1-4634-AFEC-C2CC97518110}" destId="{9D3558E6-9933-4C0D-ABEB-AEFCA42DA93A}" srcOrd="0" destOrd="0" presId="urn:microsoft.com/office/officeart/2005/8/layout/hList9"/>
    <dgm:cxn modelId="{E5C67603-D0BE-441C-84A8-CA73BC0143B5}" type="presParOf" srcId="{648AC072-3AC1-4634-AFEC-C2CC97518110}" destId="{5BE81872-54BD-4C13-9BDB-DD24E8234740}" srcOrd="1" destOrd="0" presId="urn:microsoft.com/office/officeart/2005/8/layout/hList9"/>
    <dgm:cxn modelId="{26B740EB-0D5A-42B7-B600-93381C5768BC}" type="presParOf" srcId="{B2B0F7E7-D560-4A26-888A-123785BFE9B5}" destId="{F1A2DE89-31BE-461A-AB7C-F735BD345633}" srcOrd="7" destOrd="0" presId="urn:microsoft.com/office/officeart/2005/8/layout/hList9"/>
    <dgm:cxn modelId="{095C57F9-2F74-49CB-8A08-1D4B0D532BA5}" type="presParOf" srcId="{B2B0F7E7-D560-4A26-888A-123785BFE9B5}" destId="{E55E0062-607A-427F-906B-9C0029AFEE5D}" srcOrd="8" destOrd="0" presId="urn:microsoft.com/office/officeart/2005/8/layout/hList9"/>
    <dgm:cxn modelId="{F6F9C5CE-8B66-4E97-B86D-2C6A5693F328}" type="presParOf" srcId="{B2B0F7E7-D560-4A26-888A-123785BFE9B5}" destId="{561FE744-FBB4-485B-9E01-8F03CB1C29F2}" srcOrd="9" destOrd="0" presId="urn:microsoft.com/office/officeart/2005/8/layout/hList9"/>
    <dgm:cxn modelId="{765F9D52-0C00-4D62-A383-04E3AF621140}" type="presParOf" srcId="{B2B0F7E7-D560-4A26-888A-123785BFE9B5}" destId="{59E188B6-6D1F-4AA9-BE77-729CC243F8A7}" srcOrd="10" destOrd="0" presId="urn:microsoft.com/office/officeart/2005/8/layout/hList9"/>
    <dgm:cxn modelId="{537E4903-5652-4E02-8164-644F3DE5043D}" type="presParOf" srcId="{B2B0F7E7-D560-4A26-888A-123785BFE9B5}" destId="{FFC0EF92-8445-4388-A5D8-1DBA1AC54CF8}" srcOrd="11" destOrd="0" presId="urn:microsoft.com/office/officeart/2005/8/layout/hList9"/>
    <dgm:cxn modelId="{22B39EE0-4929-4B4C-BAE0-AF107E9B6CA6}" type="presParOf" srcId="{FFC0EF92-8445-4388-A5D8-1DBA1AC54CF8}" destId="{842EE1C7-6603-47EF-ACF4-F80DB9CCE481}" srcOrd="0" destOrd="0" presId="urn:microsoft.com/office/officeart/2005/8/layout/hList9"/>
    <dgm:cxn modelId="{F9A1468D-C38B-4A2C-8852-B3A76595F8C6}" type="presParOf" srcId="{FFC0EF92-8445-4388-A5D8-1DBA1AC54CF8}" destId="{F2CAED92-8326-4B86-BA28-71E48BF7592E}" srcOrd="1" destOrd="0" presId="urn:microsoft.com/office/officeart/2005/8/layout/hList9"/>
    <dgm:cxn modelId="{18E49A2C-6D46-4A60-9462-7B87F2966689}" type="presParOf" srcId="{F2CAED92-8326-4B86-BA28-71E48BF7592E}" destId="{E6DDC5E1-8CDF-4F39-BE6E-3EE4DC4F76FD}" srcOrd="0" destOrd="0" presId="urn:microsoft.com/office/officeart/2005/8/layout/hList9"/>
    <dgm:cxn modelId="{30861230-A88B-4CD4-9A6A-568B42AFF099}" type="presParOf" srcId="{F2CAED92-8326-4B86-BA28-71E48BF7592E}" destId="{E75ECE1E-2517-4AD5-8485-CC33A81695AB}" srcOrd="1" destOrd="0" presId="urn:microsoft.com/office/officeart/2005/8/layout/hList9"/>
    <dgm:cxn modelId="{FCF245BF-40D7-4D37-9C34-2E1B5AB804CF}" type="presParOf" srcId="{B2B0F7E7-D560-4A26-888A-123785BFE9B5}" destId="{2FEB7196-9C94-4502-A100-16819C01AB20}" srcOrd="12" destOrd="0" presId="urn:microsoft.com/office/officeart/2005/8/layout/hList9"/>
    <dgm:cxn modelId="{71CA29D8-86AE-4014-8CC1-0B081B7259B9}" type="presParOf" srcId="{B2B0F7E7-D560-4A26-888A-123785BFE9B5}" destId="{06698B0B-7018-4A8E-B802-38E8A6ECF48A}" srcOrd="1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7098EC-293B-4D52-AFF5-E516A0B3DB34}" type="doc">
      <dgm:prSet loTypeId="urn:microsoft.com/office/officeart/2005/8/layout/hList9" loCatId="list" qsTypeId="urn:microsoft.com/office/officeart/2005/8/quickstyle/simple5" qsCatId="simple" csTypeId="urn:microsoft.com/office/officeart/2005/8/colors/colorful1" csCatId="colorful" phldr="1"/>
      <dgm:spPr/>
      <dgm:t>
        <a:bodyPr/>
        <a:lstStyle/>
        <a:p>
          <a:endParaRPr lang="nl-NL"/>
        </a:p>
      </dgm:t>
    </dgm:pt>
    <dgm:pt modelId="{C1200960-02E6-4667-8D02-7DDE11557E68}">
      <dgm:prSet phldrT="[Tekst]"/>
      <dgm:spPr/>
      <dgm:t>
        <a:bodyPr/>
        <a:lstStyle/>
        <a:p>
          <a:pPr>
            <a:lnSpc>
              <a:spcPct val="100000"/>
            </a:lnSpc>
          </a:pPr>
          <a:r>
            <a:rPr lang="nl-NL" b="1"/>
            <a:t>Risico</a:t>
          </a:r>
        </a:p>
      </dgm:t>
    </dgm:pt>
    <dgm:pt modelId="{B18262E1-5489-411D-ACFD-5D9496A7E414}" type="parTrans" cxnId="{D4A3E1E6-92B4-40C8-AB1B-56FB4160BAEB}">
      <dgm:prSet/>
      <dgm:spPr/>
      <dgm:t>
        <a:bodyPr/>
        <a:lstStyle/>
        <a:p>
          <a:endParaRPr lang="nl-NL"/>
        </a:p>
      </dgm:t>
    </dgm:pt>
    <dgm:pt modelId="{659FC38F-E196-4A36-8B7D-CF778A22C758}" type="sibTrans" cxnId="{D4A3E1E6-92B4-40C8-AB1B-56FB4160BAEB}">
      <dgm:prSet/>
      <dgm:spPr/>
      <dgm:t>
        <a:bodyPr/>
        <a:lstStyle/>
        <a:p>
          <a:endParaRPr lang="nl-NL"/>
        </a:p>
      </dgm:t>
    </dgm:pt>
    <dgm:pt modelId="{71D314AA-810C-486A-83BF-0218C14CF326}">
      <dgm:prSet phldrT="[Tekst]"/>
      <dgm:spPr/>
      <dgm:t>
        <a:bodyPr/>
        <a:lstStyle/>
        <a:p>
          <a:pPr>
            <a:lnSpc>
              <a:spcPct val="100000"/>
            </a:lnSpc>
          </a:pPr>
          <a:r>
            <a:rPr lang="nl-NL" b="1"/>
            <a:t>Kans</a:t>
          </a:r>
        </a:p>
      </dgm:t>
    </dgm:pt>
    <dgm:pt modelId="{D8AC1B6A-8CC3-499F-8446-9F539D53C4E9}" type="parTrans" cxnId="{E212841D-B5DB-43E7-A911-E434F1BD6DA8}">
      <dgm:prSet/>
      <dgm:spPr/>
      <dgm:t>
        <a:bodyPr/>
        <a:lstStyle/>
        <a:p>
          <a:endParaRPr lang="nl-NL"/>
        </a:p>
      </dgm:t>
    </dgm:pt>
    <dgm:pt modelId="{2B91AABD-2F89-4A55-AB7A-CA16FF1A0B43}" type="sibTrans" cxnId="{E212841D-B5DB-43E7-A911-E434F1BD6DA8}">
      <dgm:prSet/>
      <dgm:spPr/>
      <dgm:t>
        <a:bodyPr/>
        <a:lstStyle/>
        <a:p>
          <a:endParaRPr lang="nl-NL"/>
        </a:p>
      </dgm:t>
    </dgm:pt>
    <dgm:pt modelId="{DDBF5119-3C6F-48FE-A873-FB31C3DCBBD4}">
      <dgm:prSet phldrT="[Tekst]"/>
      <dgm:spPr/>
      <dgm:t>
        <a:bodyPr/>
        <a:lstStyle/>
        <a:p>
          <a:pPr>
            <a:buNone/>
          </a:pPr>
          <a:r>
            <a:rPr lang="nl-NL" b="1"/>
            <a:t>Schade</a:t>
          </a:r>
        </a:p>
      </dgm:t>
    </dgm:pt>
    <dgm:pt modelId="{6155F142-E363-4E8A-9A30-C0A8B8442CE9}" type="parTrans" cxnId="{1C6482D1-CC8F-4863-814A-E0DABC4C6B23}">
      <dgm:prSet/>
      <dgm:spPr/>
      <dgm:t>
        <a:bodyPr/>
        <a:lstStyle/>
        <a:p>
          <a:endParaRPr lang="nl-NL"/>
        </a:p>
      </dgm:t>
    </dgm:pt>
    <dgm:pt modelId="{A6AEA19C-1381-4662-8BA5-3D87D973FCE9}" type="sibTrans" cxnId="{1C6482D1-CC8F-4863-814A-E0DABC4C6B23}">
      <dgm:prSet/>
      <dgm:spPr/>
      <dgm:t>
        <a:bodyPr/>
        <a:lstStyle/>
        <a:p>
          <a:endParaRPr lang="nl-NL"/>
        </a:p>
      </dgm:t>
    </dgm:pt>
    <dgm:pt modelId="{4BFD3A72-8E75-4581-A008-F1FEF2404893}">
      <dgm:prSet phldrT="[Tekst]" custT="1"/>
      <dgm:spPr/>
      <dgm:t>
        <a:bodyPr/>
        <a:lstStyle/>
        <a:p>
          <a:pPr>
            <a:lnSpc>
              <a:spcPct val="100000"/>
            </a:lnSpc>
          </a:pPr>
          <a:r>
            <a:rPr lang="nl-NL" sz="2100" b="0" dirty="0"/>
            <a:t>Wordt gestolen</a:t>
          </a:r>
        </a:p>
      </dgm:t>
    </dgm:pt>
    <dgm:pt modelId="{4F721CD8-4904-467B-BE97-C8AD4A9C4141}" type="parTrans" cxnId="{D7513EC5-D666-4C37-9EA6-1757CFE1AD7C}">
      <dgm:prSet/>
      <dgm:spPr/>
      <dgm:t>
        <a:bodyPr/>
        <a:lstStyle/>
        <a:p>
          <a:endParaRPr lang="nl-NL"/>
        </a:p>
      </dgm:t>
    </dgm:pt>
    <dgm:pt modelId="{B5072C14-E1ED-4AA6-89C6-FA96BA073DF5}" type="sibTrans" cxnId="{D7513EC5-D666-4C37-9EA6-1757CFE1AD7C}">
      <dgm:prSet/>
      <dgm:spPr/>
      <dgm:t>
        <a:bodyPr/>
        <a:lstStyle/>
        <a:p>
          <a:endParaRPr lang="nl-NL"/>
        </a:p>
      </dgm:t>
    </dgm:pt>
    <dgm:pt modelId="{4EFE8738-7C0B-4A60-B493-1274D22A4F0B}">
      <dgm:prSet phldrT="[Tekst]" custT="1"/>
      <dgm:spPr/>
      <dgm:t>
        <a:bodyPr/>
        <a:lstStyle/>
        <a:p>
          <a:pPr>
            <a:lnSpc>
              <a:spcPct val="100000"/>
            </a:lnSpc>
          </a:pPr>
          <a:r>
            <a:rPr lang="nl-NL" sz="2100" b="0" dirty="0"/>
            <a:t>Gaat kapot</a:t>
          </a:r>
        </a:p>
      </dgm:t>
    </dgm:pt>
    <dgm:pt modelId="{004A2EA1-4521-4BB5-B725-34B49F7C8F03}" type="parTrans" cxnId="{D0A84FBA-C3A8-4E47-BA8B-1BFEA230A290}">
      <dgm:prSet/>
      <dgm:spPr/>
      <dgm:t>
        <a:bodyPr/>
        <a:lstStyle/>
        <a:p>
          <a:endParaRPr lang="nl-NL"/>
        </a:p>
      </dgm:t>
    </dgm:pt>
    <dgm:pt modelId="{354A667C-B24F-4DF1-A77E-5EC9D4B1A7C9}" type="sibTrans" cxnId="{D0A84FBA-C3A8-4E47-BA8B-1BFEA230A290}">
      <dgm:prSet/>
      <dgm:spPr/>
      <dgm:t>
        <a:bodyPr/>
        <a:lstStyle/>
        <a:p>
          <a:endParaRPr lang="nl-NL"/>
        </a:p>
      </dgm:t>
    </dgm:pt>
    <dgm:pt modelId="{A60C352F-1694-40FB-A564-E597E0E30EAF}">
      <dgm:prSet custT="1"/>
      <dgm:spPr/>
      <dgm:t>
        <a:bodyPr/>
        <a:lstStyle/>
        <a:p>
          <a:pPr>
            <a:lnSpc>
              <a:spcPct val="100000"/>
            </a:lnSpc>
          </a:pPr>
          <a:r>
            <a:rPr lang="nl-NL" sz="2100" b="0" dirty="0"/>
            <a:t>Klein</a:t>
          </a:r>
        </a:p>
      </dgm:t>
    </dgm:pt>
    <dgm:pt modelId="{974F73E3-03EB-4132-9F4A-684A2133B4CE}" type="parTrans" cxnId="{2B1FDE7F-FB20-461F-A3FD-1DF0C3AA3A1A}">
      <dgm:prSet/>
      <dgm:spPr/>
      <dgm:t>
        <a:bodyPr/>
        <a:lstStyle/>
        <a:p>
          <a:endParaRPr lang="nl-NL"/>
        </a:p>
      </dgm:t>
    </dgm:pt>
    <dgm:pt modelId="{C7D7281A-1DF1-46A2-A866-7102A452925D}" type="sibTrans" cxnId="{2B1FDE7F-FB20-461F-A3FD-1DF0C3AA3A1A}">
      <dgm:prSet/>
      <dgm:spPr/>
      <dgm:t>
        <a:bodyPr/>
        <a:lstStyle/>
        <a:p>
          <a:endParaRPr lang="nl-NL"/>
        </a:p>
      </dgm:t>
    </dgm:pt>
    <dgm:pt modelId="{0D7879A6-7BF7-4FF0-B879-B8B68A6D02E6}">
      <dgm:prSet custT="1"/>
      <dgm:spPr/>
      <dgm:t>
        <a:bodyPr/>
        <a:lstStyle/>
        <a:p>
          <a:pPr>
            <a:lnSpc>
              <a:spcPct val="100000"/>
            </a:lnSpc>
          </a:pPr>
          <a:r>
            <a:rPr lang="nl-NL" sz="2100" b="0" dirty="0"/>
            <a:t>Gemiddeld</a:t>
          </a:r>
        </a:p>
      </dgm:t>
    </dgm:pt>
    <dgm:pt modelId="{A171FA31-25E3-4C48-A7C1-CFA5F1CA0CDB}" type="parTrans" cxnId="{0995DCB2-F5CB-4982-B834-BD62A241FE59}">
      <dgm:prSet/>
      <dgm:spPr/>
      <dgm:t>
        <a:bodyPr/>
        <a:lstStyle/>
        <a:p>
          <a:endParaRPr lang="nl-NL"/>
        </a:p>
      </dgm:t>
    </dgm:pt>
    <dgm:pt modelId="{32192472-2141-4AC5-ABE7-96EE0D86D21C}" type="sibTrans" cxnId="{0995DCB2-F5CB-4982-B834-BD62A241FE59}">
      <dgm:prSet/>
      <dgm:spPr/>
      <dgm:t>
        <a:bodyPr/>
        <a:lstStyle/>
        <a:p>
          <a:endParaRPr lang="nl-NL"/>
        </a:p>
      </dgm:t>
    </dgm:pt>
    <dgm:pt modelId="{5285F944-B6DB-478D-9FED-93A57AF0DF0D}">
      <dgm:prSet phldrT="[Tekst]" custT="1"/>
      <dgm:spPr/>
      <dgm:t>
        <a:bodyPr/>
        <a:lstStyle/>
        <a:p>
          <a:pPr>
            <a:buFont typeface="Arial" panose="020B0604020202020204" pitchFamily="34" charset="0"/>
            <a:buChar char="•"/>
          </a:pPr>
          <a:r>
            <a:rPr lang="nl-NL" sz="1800" b="0" dirty="0"/>
            <a:t>Nieuwe fiets kopen</a:t>
          </a:r>
        </a:p>
      </dgm:t>
    </dgm:pt>
    <dgm:pt modelId="{ECE78B5A-41C1-4CD2-BB69-56065FD10703}" type="parTrans" cxnId="{9AB08FAA-D09A-42B1-9E0F-4FDBB525DFCF}">
      <dgm:prSet/>
      <dgm:spPr/>
      <dgm:t>
        <a:bodyPr/>
        <a:lstStyle/>
        <a:p>
          <a:endParaRPr lang="nl-NL"/>
        </a:p>
      </dgm:t>
    </dgm:pt>
    <dgm:pt modelId="{A7F455C1-A6BB-486B-BDF9-30E1FB8800BB}" type="sibTrans" cxnId="{9AB08FAA-D09A-42B1-9E0F-4FDBB525DFCF}">
      <dgm:prSet/>
      <dgm:spPr/>
      <dgm:t>
        <a:bodyPr/>
        <a:lstStyle/>
        <a:p>
          <a:endParaRPr lang="nl-NL"/>
        </a:p>
      </dgm:t>
    </dgm:pt>
    <dgm:pt modelId="{DC81E6B7-5CDB-4C6D-85A0-9A8C9C0D6686}">
      <dgm:prSet phldrT="[Tekst]" custT="1"/>
      <dgm:spPr/>
      <dgm:t>
        <a:bodyPr/>
        <a:lstStyle/>
        <a:p>
          <a:pPr>
            <a:buFont typeface="Arial" panose="020B0604020202020204" pitchFamily="34" charset="0"/>
            <a:buChar char="•"/>
          </a:pPr>
          <a:r>
            <a:rPr lang="nl-NL" sz="1800" b="0" dirty="0"/>
            <a:t>Zelf (laten) repareren</a:t>
          </a:r>
        </a:p>
      </dgm:t>
    </dgm:pt>
    <dgm:pt modelId="{4E2D3B36-2F02-4904-8550-D214B4F2935D}" type="parTrans" cxnId="{D46E09AF-A440-4367-B1B6-666D9B3A6AD2}">
      <dgm:prSet/>
      <dgm:spPr/>
    </dgm:pt>
    <dgm:pt modelId="{C60EF9AE-A5B3-47BF-9ABA-435C5587F33E}" type="sibTrans" cxnId="{D46E09AF-A440-4367-B1B6-666D9B3A6AD2}">
      <dgm:prSet/>
      <dgm:spPr/>
    </dgm:pt>
    <dgm:pt modelId="{B2B0F7E7-D560-4A26-888A-123785BFE9B5}" type="pres">
      <dgm:prSet presAssocID="{B57098EC-293B-4D52-AFF5-E516A0B3DB34}" presName="list" presStyleCnt="0">
        <dgm:presLayoutVars>
          <dgm:dir/>
          <dgm:animLvl val="lvl"/>
        </dgm:presLayoutVars>
      </dgm:prSet>
      <dgm:spPr/>
    </dgm:pt>
    <dgm:pt modelId="{8A56E2D6-D022-4865-BCB4-7EF74D52A55F}" type="pres">
      <dgm:prSet presAssocID="{C1200960-02E6-4667-8D02-7DDE11557E68}" presName="posSpace" presStyleCnt="0"/>
      <dgm:spPr/>
    </dgm:pt>
    <dgm:pt modelId="{33681F49-0FEA-4C6D-A8C9-8B29C286DABD}" type="pres">
      <dgm:prSet presAssocID="{C1200960-02E6-4667-8D02-7DDE11557E68}" presName="vertFlow" presStyleCnt="0"/>
      <dgm:spPr/>
    </dgm:pt>
    <dgm:pt modelId="{08793361-FAE6-4CBE-9A77-9219C15F3321}" type="pres">
      <dgm:prSet presAssocID="{C1200960-02E6-4667-8D02-7DDE11557E68}" presName="topSpace" presStyleCnt="0"/>
      <dgm:spPr/>
    </dgm:pt>
    <dgm:pt modelId="{CB989F2D-F050-4076-98E5-F9E0C86D77C8}" type="pres">
      <dgm:prSet presAssocID="{C1200960-02E6-4667-8D02-7DDE11557E68}" presName="firstComp" presStyleCnt="0"/>
      <dgm:spPr/>
    </dgm:pt>
    <dgm:pt modelId="{1C358C75-150B-4EF1-9C77-16C3804ED52A}" type="pres">
      <dgm:prSet presAssocID="{C1200960-02E6-4667-8D02-7DDE11557E68}" presName="firstChild" presStyleLbl="bgAccFollowNode1" presStyleIdx="0" presStyleCnt="6"/>
      <dgm:spPr/>
    </dgm:pt>
    <dgm:pt modelId="{F8783F3A-6AB3-4682-A774-58DA8B4EBAB0}" type="pres">
      <dgm:prSet presAssocID="{C1200960-02E6-4667-8D02-7DDE11557E68}" presName="firstChildTx" presStyleLbl="bgAccFollowNode1" presStyleIdx="0" presStyleCnt="6">
        <dgm:presLayoutVars>
          <dgm:bulletEnabled val="1"/>
        </dgm:presLayoutVars>
      </dgm:prSet>
      <dgm:spPr/>
    </dgm:pt>
    <dgm:pt modelId="{58207992-CFB5-4747-84A5-CD12795B8E17}" type="pres">
      <dgm:prSet presAssocID="{4EFE8738-7C0B-4A60-B493-1274D22A4F0B}" presName="comp" presStyleCnt="0"/>
      <dgm:spPr/>
    </dgm:pt>
    <dgm:pt modelId="{194FE941-2D91-4D57-BFCF-88AC3A426589}" type="pres">
      <dgm:prSet presAssocID="{4EFE8738-7C0B-4A60-B493-1274D22A4F0B}" presName="child" presStyleLbl="bgAccFollowNode1" presStyleIdx="1" presStyleCnt="6"/>
      <dgm:spPr/>
    </dgm:pt>
    <dgm:pt modelId="{6139FE81-92B8-4E65-88B3-0CFEAEFF815F}" type="pres">
      <dgm:prSet presAssocID="{4EFE8738-7C0B-4A60-B493-1274D22A4F0B}" presName="childTx" presStyleLbl="bgAccFollowNode1" presStyleIdx="1" presStyleCnt="6">
        <dgm:presLayoutVars>
          <dgm:bulletEnabled val="1"/>
        </dgm:presLayoutVars>
      </dgm:prSet>
      <dgm:spPr/>
    </dgm:pt>
    <dgm:pt modelId="{D5704654-39FF-429D-A516-534709D39EBE}" type="pres">
      <dgm:prSet presAssocID="{C1200960-02E6-4667-8D02-7DDE11557E68}" presName="negSpace" presStyleCnt="0"/>
      <dgm:spPr/>
    </dgm:pt>
    <dgm:pt modelId="{4BE6E99F-0881-40EA-A083-285208348010}" type="pres">
      <dgm:prSet presAssocID="{C1200960-02E6-4667-8D02-7DDE11557E68}" presName="circle" presStyleLbl="node1" presStyleIdx="0" presStyleCnt="3"/>
      <dgm:spPr/>
    </dgm:pt>
    <dgm:pt modelId="{F2948BB3-DC16-4F7C-99FA-08CE55BEB71A}" type="pres">
      <dgm:prSet presAssocID="{659FC38F-E196-4A36-8B7D-CF778A22C758}" presName="transSpace" presStyleCnt="0"/>
      <dgm:spPr/>
    </dgm:pt>
    <dgm:pt modelId="{359CCACD-921B-4073-8F80-EC125E5B54D2}" type="pres">
      <dgm:prSet presAssocID="{71D314AA-810C-486A-83BF-0218C14CF326}" presName="posSpace" presStyleCnt="0"/>
      <dgm:spPr/>
    </dgm:pt>
    <dgm:pt modelId="{ABAE43FF-6DF1-4F9B-913B-400D18B4198D}" type="pres">
      <dgm:prSet presAssocID="{71D314AA-810C-486A-83BF-0218C14CF326}" presName="vertFlow" presStyleCnt="0"/>
      <dgm:spPr/>
    </dgm:pt>
    <dgm:pt modelId="{1727165F-1131-4B7E-8EA2-8F8CAB673C00}" type="pres">
      <dgm:prSet presAssocID="{71D314AA-810C-486A-83BF-0218C14CF326}" presName="topSpace" presStyleCnt="0"/>
      <dgm:spPr/>
    </dgm:pt>
    <dgm:pt modelId="{648AC072-3AC1-4634-AFEC-C2CC97518110}" type="pres">
      <dgm:prSet presAssocID="{71D314AA-810C-486A-83BF-0218C14CF326}" presName="firstComp" presStyleCnt="0"/>
      <dgm:spPr/>
    </dgm:pt>
    <dgm:pt modelId="{9D3558E6-9933-4C0D-ABEB-AEFCA42DA93A}" type="pres">
      <dgm:prSet presAssocID="{71D314AA-810C-486A-83BF-0218C14CF326}" presName="firstChild" presStyleLbl="bgAccFollowNode1" presStyleIdx="2" presStyleCnt="6"/>
      <dgm:spPr/>
    </dgm:pt>
    <dgm:pt modelId="{5BE81872-54BD-4C13-9BDB-DD24E8234740}" type="pres">
      <dgm:prSet presAssocID="{71D314AA-810C-486A-83BF-0218C14CF326}" presName="firstChildTx" presStyleLbl="bgAccFollowNode1" presStyleIdx="2" presStyleCnt="6">
        <dgm:presLayoutVars>
          <dgm:bulletEnabled val="1"/>
        </dgm:presLayoutVars>
      </dgm:prSet>
      <dgm:spPr/>
    </dgm:pt>
    <dgm:pt modelId="{2476CA45-3DC8-46B4-8DE1-01CC55650F68}" type="pres">
      <dgm:prSet presAssocID="{0D7879A6-7BF7-4FF0-B879-B8B68A6D02E6}" presName="comp" presStyleCnt="0"/>
      <dgm:spPr/>
    </dgm:pt>
    <dgm:pt modelId="{1908C958-646F-407F-8988-CBB8DBCD2EE3}" type="pres">
      <dgm:prSet presAssocID="{0D7879A6-7BF7-4FF0-B879-B8B68A6D02E6}" presName="child" presStyleLbl="bgAccFollowNode1" presStyleIdx="3" presStyleCnt="6"/>
      <dgm:spPr/>
    </dgm:pt>
    <dgm:pt modelId="{3DA7685D-B172-47A1-9650-E3B7A34D511D}" type="pres">
      <dgm:prSet presAssocID="{0D7879A6-7BF7-4FF0-B879-B8B68A6D02E6}" presName="childTx" presStyleLbl="bgAccFollowNode1" presStyleIdx="3" presStyleCnt="6">
        <dgm:presLayoutVars>
          <dgm:bulletEnabled val="1"/>
        </dgm:presLayoutVars>
      </dgm:prSet>
      <dgm:spPr/>
    </dgm:pt>
    <dgm:pt modelId="{F1A2DE89-31BE-461A-AB7C-F735BD345633}" type="pres">
      <dgm:prSet presAssocID="{71D314AA-810C-486A-83BF-0218C14CF326}" presName="negSpace" presStyleCnt="0"/>
      <dgm:spPr/>
    </dgm:pt>
    <dgm:pt modelId="{E55E0062-607A-427F-906B-9C0029AFEE5D}" type="pres">
      <dgm:prSet presAssocID="{71D314AA-810C-486A-83BF-0218C14CF326}" presName="circle" presStyleLbl="node1" presStyleIdx="1" presStyleCnt="3"/>
      <dgm:spPr/>
    </dgm:pt>
    <dgm:pt modelId="{561FE744-FBB4-485B-9E01-8F03CB1C29F2}" type="pres">
      <dgm:prSet presAssocID="{2B91AABD-2F89-4A55-AB7A-CA16FF1A0B43}" presName="transSpace" presStyleCnt="0"/>
      <dgm:spPr/>
    </dgm:pt>
    <dgm:pt modelId="{59E188B6-6D1F-4AA9-BE77-729CC243F8A7}" type="pres">
      <dgm:prSet presAssocID="{DDBF5119-3C6F-48FE-A873-FB31C3DCBBD4}" presName="posSpace" presStyleCnt="0"/>
      <dgm:spPr/>
    </dgm:pt>
    <dgm:pt modelId="{FFC0EF92-8445-4388-A5D8-1DBA1AC54CF8}" type="pres">
      <dgm:prSet presAssocID="{DDBF5119-3C6F-48FE-A873-FB31C3DCBBD4}" presName="vertFlow" presStyleCnt="0"/>
      <dgm:spPr/>
    </dgm:pt>
    <dgm:pt modelId="{842EE1C7-6603-47EF-ACF4-F80DB9CCE481}" type="pres">
      <dgm:prSet presAssocID="{DDBF5119-3C6F-48FE-A873-FB31C3DCBBD4}" presName="topSpace" presStyleCnt="0"/>
      <dgm:spPr/>
    </dgm:pt>
    <dgm:pt modelId="{F2CAED92-8326-4B86-BA28-71E48BF7592E}" type="pres">
      <dgm:prSet presAssocID="{DDBF5119-3C6F-48FE-A873-FB31C3DCBBD4}" presName="firstComp" presStyleCnt="0"/>
      <dgm:spPr/>
    </dgm:pt>
    <dgm:pt modelId="{E6DDC5E1-8CDF-4F39-BE6E-3EE4DC4F76FD}" type="pres">
      <dgm:prSet presAssocID="{DDBF5119-3C6F-48FE-A873-FB31C3DCBBD4}" presName="firstChild" presStyleLbl="bgAccFollowNode1" presStyleIdx="4" presStyleCnt="6" custScaleY="104374"/>
      <dgm:spPr/>
    </dgm:pt>
    <dgm:pt modelId="{E75ECE1E-2517-4AD5-8485-CC33A81695AB}" type="pres">
      <dgm:prSet presAssocID="{DDBF5119-3C6F-48FE-A873-FB31C3DCBBD4}" presName="firstChildTx" presStyleLbl="bgAccFollowNode1" presStyleIdx="4" presStyleCnt="6">
        <dgm:presLayoutVars>
          <dgm:bulletEnabled val="1"/>
        </dgm:presLayoutVars>
      </dgm:prSet>
      <dgm:spPr/>
    </dgm:pt>
    <dgm:pt modelId="{4D54FE30-2D94-44D6-87A9-95B134275E0D}" type="pres">
      <dgm:prSet presAssocID="{DC81E6B7-5CDB-4C6D-85A0-9A8C9C0D6686}" presName="comp" presStyleCnt="0"/>
      <dgm:spPr/>
    </dgm:pt>
    <dgm:pt modelId="{720CB0D3-4843-412F-8775-CD2840990783}" type="pres">
      <dgm:prSet presAssocID="{DC81E6B7-5CDB-4C6D-85A0-9A8C9C0D6686}" presName="child" presStyleLbl="bgAccFollowNode1" presStyleIdx="5" presStyleCnt="6"/>
      <dgm:spPr/>
    </dgm:pt>
    <dgm:pt modelId="{F98A41E6-8CA2-421C-827A-C314F5FF2B04}" type="pres">
      <dgm:prSet presAssocID="{DC81E6B7-5CDB-4C6D-85A0-9A8C9C0D6686}" presName="childTx" presStyleLbl="bgAccFollowNode1" presStyleIdx="5" presStyleCnt="6">
        <dgm:presLayoutVars>
          <dgm:bulletEnabled val="1"/>
        </dgm:presLayoutVars>
      </dgm:prSet>
      <dgm:spPr/>
    </dgm:pt>
    <dgm:pt modelId="{2FEB7196-9C94-4502-A100-16819C01AB20}" type="pres">
      <dgm:prSet presAssocID="{DDBF5119-3C6F-48FE-A873-FB31C3DCBBD4}" presName="negSpace" presStyleCnt="0"/>
      <dgm:spPr/>
    </dgm:pt>
    <dgm:pt modelId="{06698B0B-7018-4A8E-B802-38E8A6ECF48A}" type="pres">
      <dgm:prSet presAssocID="{DDBF5119-3C6F-48FE-A873-FB31C3DCBBD4}" presName="circle" presStyleLbl="node1" presStyleIdx="2" presStyleCnt="3"/>
      <dgm:spPr/>
    </dgm:pt>
  </dgm:ptLst>
  <dgm:cxnLst>
    <dgm:cxn modelId="{6A76DF08-F9A3-4474-99D8-1583E612D110}" type="presOf" srcId="{B57098EC-293B-4D52-AFF5-E516A0B3DB34}" destId="{B2B0F7E7-D560-4A26-888A-123785BFE9B5}" srcOrd="0" destOrd="0" presId="urn:microsoft.com/office/officeart/2005/8/layout/hList9"/>
    <dgm:cxn modelId="{5B67741D-7EA3-4C22-9A2D-EA5712C98AB9}" type="presOf" srcId="{C1200960-02E6-4667-8D02-7DDE11557E68}" destId="{4BE6E99F-0881-40EA-A083-285208348010}" srcOrd="0" destOrd="0" presId="urn:microsoft.com/office/officeart/2005/8/layout/hList9"/>
    <dgm:cxn modelId="{E212841D-B5DB-43E7-A911-E434F1BD6DA8}" srcId="{B57098EC-293B-4D52-AFF5-E516A0B3DB34}" destId="{71D314AA-810C-486A-83BF-0218C14CF326}" srcOrd="1" destOrd="0" parTransId="{D8AC1B6A-8CC3-499F-8446-9F539D53C4E9}" sibTransId="{2B91AABD-2F89-4A55-AB7A-CA16FF1A0B43}"/>
    <dgm:cxn modelId="{A06D6828-46DE-4DC1-BA42-3E8601A1D063}" type="presOf" srcId="{DC81E6B7-5CDB-4C6D-85A0-9A8C9C0D6686}" destId="{720CB0D3-4843-412F-8775-CD2840990783}" srcOrd="0" destOrd="0" presId="urn:microsoft.com/office/officeart/2005/8/layout/hList9"/>
    <dgm:cxn modelId="{D5AC0361-2037-4203-A9BF-366E597708C4}" type="presOf" srcId="{A60C352F-1694-40FB-A564-E597E0E30EAF}" destId="{9D3558E6-9933-4C0D-ABEB-AEFCA42DA93A}" srcOrd="0" destOrd="0" presId="urn:microsoft.com/office/officeart/2005/8/layout/hList9"/>
    <dgm:cxn modelId="{BF717A4D-2687-4E10-B2B0-1498B2FEBB04}" type="presOf" srcId="{0D7879A6-7BF7-4FF0-B879-B8B68A6D02E6}" destId="{3DA7685D-B172-47A1-9650-E3B7A34D511D}" srcOrd="1" destOrd="0" presId="urn:microsoft.com/office/officeart/2005/8/layout/hList9"/>
    <dgm:cxn modelId="{123AD854-B99A-412A-ADFE-AF5B6D8A7BAE}" type="presOf" srcId="{0D7879A6-7BF7-4FF0-B879-B8B68A6D02E6}" destId="{1908C958-646F-407F-8988-CBB8DBCD2EE3}" srcOrd="0" destOrd="0" presId="urn:microsoft.com/office/officeart/2005/8/layout/hList9"/>
    <dgm:cxn modelId="{87B1477B-C94F-451D-897B-6C340A2AAB41}" type="presOf" srcId="{4BFD3A72-8E75-4581-A008-F1FEF2404893}" destId="{1C358C75-150B-4EF1-9C77-16C3804ED52A}" srcOrd="0" destOrd="0" presId="urn:microsoft.com/office/officeart/2005/8/layout/hList9"/>
    <dgm:cxn modelId="{2B1FDE7F-FB20-461F-A3FD-1DF0C3AA3A1A}" srcId="{71D314AA-810C-486A-83BF-0218C14CF326}" destId="{A60C352F-1694-40FB-A564-E597E0E30EAF}" srcOrd="0" destOrd="0" parTransId="{974F73E3-03EB-4132-9F4A-684A2133B4CE}" sibTransId="{C7D7281A-1DF1-46A2-A866-7102A452925D}"/>
    <dgm:cxn modelId="{95651D8C-539E-431E-9140-DB928C85B4FB}" type="presOf" srcId="{DDBF5119-3C6F-48FE-A873-FB31C3DCBBD4}" destId="{06698B0B-7018-4A8E-B802-38E8A6ECF48A}" srcOrd="0" destOrd="0" presId="urn:microsoft.com/office/officeart/2005/8/layout/hList9"/>
    <dgm:cxn modelId="{2619EDA0-B688-4CEA-A96F-6B433970E980}" type="presOf" srcId="{4EFE8738-7C0B-4A60-B493-1274D22A4F0B}" destId="{6139FE81-92B8-4E65-88B3-0CFEAEFF815F}" srcOrd="1" destOrd="0" presId="urn:microsoft.com/office/officeart/2005/8/layout/hList9"/>
    <dgm:cxn modelId="{9AB08FAA-D09A-42B1-9E0F-4FDBB525DFCF}" srcId="{DDBF5119-3C6F-48FE-A873-FB31C3DCBBD4}" destId="{5285F944-B6DB-478D-9FED-93A57AF0DF0D}" srcOrd="0" destOrd="0" parTransId="{ECE78B5A-41C1-4CD2-BB69-56065FD10703}" sibTransId="{A7F455C1-A6BB-486B-BDF9-30E1FB8800BB}"/>
    <dgm:cxn modelId="{D46E09AF-A440-4367-B1B6-666D9B3A6AD2}" srcId="{DDBF5119-3C6F-48FE-A873-FB31C3DCBBD4}" destId="{DC81E6B7-5CDB-4C6D-85A0-9A8C9C0D6686}" srcOrd="1" destOrd="0" parTransId="{4E2D3B36-2F02-4904-8550-D214B4F2935D}" sibTransId="{C60EF9AE-A5B3-47BF-9ABA-435C5587F33E}"/>
    <dgm:cxn modelId="{4584E0B0-5C0B-40F6-89BB-2300B517AC39}" type="presOf" srcId="{5285F944-B6DB-478D-9FED-93A57AF0DF0D}" destId="{E75ECE1E-2517-4AD5-8485-CC33A81695AB}" srcOrd="1" destOrd="0" presId="urn:microsoft.com/office/officeart/2005/8/layout/hList9"/>
    <dgm:cxn modelId="{0995DCB2-F5CB-4982-B834-BD62A241FE59}" srcId="{71D314AA-810C-486A-83BF-0218C14CF326}" destId="{0D7879A6-7BF7-4FF0-B879-B8B68A6D02E6}" srcOrd="1" destOrd="0" parTransId="{A171FA31-25E3-4C48-A7C1-CFA5F1CA0CDB}" sibTransId="{32192472-2141-4AC5-ABE7-96EE0D86D21C}"/>
    <dgm:cxn modelId="{D0A84FBA-C3A8-4E47-BA8B-1BFEA230A290}" srcId="{C1200960-02E6-4667-8D02-7DDE11557E68}" destId="{4EFE8738-7C0B-4A60-B493-1274D22A4F0B}" srcOrd="1" destOrd="0" parTransId="{004A2EA1-4521-4BB5-B725-34B49F7C8F03}" sibTransId="{354A667C-B24F-4DF1-A77E-5EC9D4B1A7C9}"/>
    <dgm:cxn modelId="{D7513EC5-D666-4C37-9EA6-1757CFE1AD7C}" srcId="{C1200960-02E6-4667-8D02-7DDE11557E68}" destId="{4BFD3A72-8E75-4581-A008-F1FEF2404893}" srcOrd="0" destOrd="0" parTransId="{4F721CD8-4904-467B-BE97-C8AD4A9C4141}" sibTransId="{B5072C14-E1ED-4AA6-89C6-FA96BA073DF5}"/>
    <dgm:cxn modelId="{C7EBC6CC-02A0-43A8-9A79-0D0887ED9908}" type="presOf" srcId="{A60C352F-1694-40FB-A564-E597E0E30EAF}" destId="{5BE81872-54BD-4C13-9BDB-DD24E8234740}" srcOrd="1" destOrd="0" presId="urn:microsoft.com/office/officeart/2005/8/layout/hList9"/>
    <dgm:cxn modelId="{1C6482D1-CC8F-4863-814A-E0DABC4C6B23}" srcId="{B57098EC-293B-4D52-AFF5-E516A0B3DB34}" destId="{DDBF5119-3C6F-48FE-A873-FB31C3DCBBD4}" srcOrd="2" destOrd="0" parTransId="{6155F142-E363-4E8A-9A30-C0A8B8442CE9}" sibTransId="{A6AEA19C-1381-4662-8BA5-3D87D973FCE9}"/>
    <dgm:cxn modelId="{98EDB7E5-AA51-4A6F-9799-1F36DEC4DFD7}" type="presOf" srcId="{4EFE8738-7C0B-4A60-B493-1274D22A4F0B}" destId="{194FE941-2D91-4D57-BFCF-88AC3A426589}" srcOrd="0" destOrd="0" presId="urn:microsoft.com/office/officeart/2005/8/layout/hList9"/>
    <dgm:cxn modelId="{D4A3E1E6-92B4-40C8-AB1B-56FB4160BAEB}" srcId="{B57098EC-293B-4D52-AFF5-E516A0B3DB34}" destId="{C1200960-02E6-4667-8D02-7DDE11557E68}" srcOrd="0" destOrd="0" parTransId="{B18262E1-5489-411D-ACFD-5D9496A7E414}" sibTransId="{659FC38F-E196-4A36-8B7D-CF778A22C758}"/>
    <dgm:cxn modelId="{A47540EF-32E8-4CFA-BEC4-DF4E9C7DB762}" type="presOf" srcId="{5285F944-B6DB-478D-9FED-93A57AF0DF0D}" destId="{E6DDC5E1-8CDF-4F39-BE6E-3EE4DC4F76FD}" srcOrd="0" destOrd="0" presId="urn:microsoft.com/office/officeart/2005/8/layout/hList9"/>
    <dgm:cxn modelId="{35FEBFF7-4FE9-4CC7-B018-5BB1E4897541}" type="presOf" srcId="{DC81E6B7-5CDB-4C6D-85A0-9A8C9C0D6686}" destId="{F98A41E6-8CA2-421C-827A-C314F5FF2B04}" srcOrd="1" destOrd="0" presId="urn:microsoft.com/office/officeart/2005/8/layout/hList9"/>
    <dgm:cxn modelId="{24B54CFA-85DB-4DE1-9BAF-1E3C00971A40}" type="presOf" srcId="{4BFD3A72-8E75-4581-A008-F1FEF2404893}" destId="{F8783F3A-6AB3-4682-A774-58DA8B4EBAB0}" srcOrd="1" destOrd="0" presId="urn:microsoft.com/office/officeart/2005/8/layout/hList9"/>
    <dgm:cxn modelId="{A46FDEFB-A1DC-4D5F-B84E-52E5C9A242FE}" type="presOf" srcId="{71D314AA-810C-486A-83BF-0218C14CF326}" destId="{E55E0062-607A-427F-906B-9C0029AFEE5D}" srcOrd="0" destOrd="0" presId="urn:microsoft.com/office/officeart/2005/8/layout/hList9"/>
    <dgm:cxn modelId="{9AEF6019-E453-45A0-99D8-5B8354037B56}" type="presParOf" srcId="{B2B0F7E7-D560-4A26-888A-123785BFE9B5}" destId="{8A56E2D6-D022-4865-BCB4-7EF74D52A55F}" srcOrd="0" destOrd="0" presId="urn:microsoft.com/office/officeart/2005/8/layout/hList9"/>
    <dgm:cxn modelId="{1DF49E0D-204B-4D39-83BC-F15093F3D386}" type="presParOf" srcId="{B2B0F7E7-D560-4A26-888A-123785BFE9B5}" destId="{33681F49-0FEA-4C6D-A8C9-8B29C286DABD}" srcOrd="1" destOrd="0" presId="urn:microsoft.com/office/officeart/2005/8/layout/hList9"/>
    <dgm:cxn modelId="{8E390B2F-4E98-4608-9CAF-E3D8418B470E}" type="presParOf" srcId="{33681F49-0FEA-4C6D-A8C9-8B29C286DABD}" destId="{08793361-FAE6-4CBE-9A77-9219C15F3321}" srcOrd="0" destOrd="0" presId="urn:microsoft.com/office/officeart/2005/8/layout/hList9"/>
    <dgm:cxn modelId="{EF354AC0-2CFC-4EB4-89AB-F9AD780E9485}" type="presParOf" srcId="{33681F49-0FEA-4C6D-A8C9-8B29C286DABD}" destId="{CB989F2D-F050-4076-98E5-F9E0C86D77C8}" srcOrd="1" destOrd="0" presId="urn:microsoft.com/office/officeart/2005/8/layout/hList9"/>
    <dgm:cxn modelId="{9DC95329-3940-4E82-B2FB-A4E0D88134EE}" type="presParOf" srcId="{CB989F2D-F050-4076-98E5-F9E0C86D77C8}" destId="{1C358C75-150B-4EF1-9C77-16C3804ED52A}" srcOrd="0" destOrd="0" presId="urn:microsoft.com/office/officeart/2005/8/layout/hList9"/>
    <dgm:cxn modelId="{511DC934-CA55-4EC3-A662-32B2CFAB4846}" type="presParOf" srcId="{CB989F2D-F050-4076-98E5-F9E0C86D77C8}" destId="{F8783F3A-6AB3-4682-A774-58DA8B4EBAB0}" srcOrd="1" destOrd="0" presId="urn:microsoft.com/office/officeart/2005/8/layout/hList9"/>
    <dgm:cxn modelId="{F678EF50-4638-4E65-81C2-EFC4100756B0}" type="presParOf" srcId="{33681F49-0FEA-4C6D-A8C9-8B29C286DABD}" destId="{58207992-CFB5-4747-84A5-CD12795B8E17}" srcOrd="2" destOrd="0" presId="urn:microsoft.com/office/officeart/2005/8/layout/hList9"/>
    <dgm:cxn modelId="{FDD9F59A-4B13-461B-A1D8-2C4C6516E20C}" type="presParOf" srcId="{58207992-CFB5-4747-84A5-CD12795B8E17}" destId="{194FE941-2D91-4D57-BFCF-88AC3A426589}" srcOrd="0" destOrd="0" presId="urn:microsoft.com/office/officeart/2005/8/layout/hList9"/>
    <dgm:cxn modelId="{B68C30AD-E4E4-4189-B551-025645CCE8C3}" type="presParOf" srcId="{58207992-CFB5-4747-84A5-CD12795B8E17}" destId="{6139FE81-92B8-4E65-88B3-0CFEAEFF815F}" srcOrd="1" destOrd="0" presId="urn:microsoft.com/office/officeart/2005/8/layout/hList9"/>
    <dgm:cxn modelId="{49E2D418-0BB8-4FDB-9A93-6A1C04459914}" type="presParOf" srcId="{B2B0F7E7-D560-4A26-888A-123785BFE9B5}" destId="{D5704654-39FF-429D-A516-534709D39EBE}" srcOrd="2" destOrd="0" presId="urn:microsoft.com/office/officeart/2005/8/layout/hList9"/>
    <dgm:cxn modelId="{0A6D1DD9-F0B4-4C5C-BF2C-113BA755698B}" type="presParOf" srcId="{B2B0F7E7-D560-4A26-888A-123785BFE9B5}" destId="{4BE6E99F-0881-40EA-A083-285208348010}" srcOrd="3" destOrd="0" presId="urn:microsoft.com/office/officeart/2005/8/layout/hList9"/>
    <dgm:cxn modelId="{7174F059-3ACE-40E5-9465-29EDA498F212}" type="presParOf" srcId="{B2B0F7E7-D560-4A26-888A-123785BFE9B5}" destId="{F2948BB3-DC16-4F7C-99FA-08CE55BEB71A}" srcOrd="4" destOrd="0" presId="urn:microsoft.com/office/officeart/2005/8/layout/hList9"/>
    <dgm:cxn modelId="{B7072248-0ECC-434A-94D8-01C5B4E6A3C0}" type="presParOf" srcId="{B2B0F7E7-D560-4A26-888A-123785BFE9B5}" destId="{359CCACD-921B-4073-8F80-EC125E5B54D2}" srcOrd="5" destOrd="0" presId="urn:microsoft.com/office/officeart/2005/8/layout/hList9"/>
    <dgm:cxn modelId="{FDC9D6DF-01B5-4F10-B140-CEF347D61A5A}" type="presParOf" srcId="{B2B0F7E7-D560-4A26-888A-123785BFE9B5}" destId="{ABAE43FF-6DF1-4F9B-913B-400D18B4198D}" srcOrd="6" destOrd="0" presId="urn:microsoft.com/office/officeart/2005/8/layout/hList9"/>
    <dgm:cxn modelId="{8401A668-B441-4A30-9521-4EAE91512E95}" type="presParOf" srcId="{ABAE43FF-6DF1-4F9B-913B-400D18B4198D}" destId="{1727165F-1131-4B7E-8EA2-8F8CAB673C00}" srcOrd="0" destOrd="0" presId="urn:microsoft.com/office/officeart/2005/8/layout/hList9"/>
    <dgm:cxn modelId="{7807A7AB-4AA8-49D6-AD8B-BB72D21064D9}" type="presParOf" srcId="{ABAE43FF-6DF1-4F9B-913B-400D18B4198D}" destId="{648AC072-3AC1-4634-AFEC-C2CC97518110}" srcOrd="1" destOrd="0" presId="urn:microsoft.com/office/officeart/2005/8/layout/hList9"/>
    <dgm:cxn modelId="{EE3364C5-167E-49AD-B574-1963BAC18572}" type="presParOf" srcId="{648AC072-3AC1-4634-AFEC-C2CC97518110}" destId="{9D3558E6-9933-4C0D-ABEB-AEFCA42DA93A}" srcOrd="0" destOrd="0" presId="urn:microsoft.com/office/officeart/2005/8/layout/hList9"/>
    <dgm:cxn modelId="{0FDAFF7C-CA1B-4A68-AD16-C25713476426}" type="presParOf" srcId="{648AC072-3AC1-4634-AFEC-C2CC97518110}" destId="{5BE81872-54BD-4C13-9BDB-DD24E8234740}" srcOrd="1" destOrd="0" presId="urn:microsoft.com/office/officeart/2005/8/layout/hList9"/>
    <dgm:cxn modelId="{81C2E850-C243-4D65-996D-6F75FC4015BF}" type="presParOf" srcId="{ABAE43FF-6DF1-4F9B-913B-400D18B4198D}" destId="{2476CA45-3DC8-46B4-8DE1-01CC55650F68}" srcOrd="2" destOrd="0" presId="urn:microsoft.com/office/officeart/2005/8/layout/hList9"/>
    <dgm:cxn modelId="{2EF246C1-6F88-4DC7-B95F-294D8B5309B5}" type="presParOf" srcId="{2476CA45-3DC8-46B4-8DE1-01CC55650F68}" destId="{1908C958-646F-407F-8988-CBB8DBCD2EE3}" srcOrd="0" destOrd="0" presId="urn:microsoft.com/office/officeart/2005/8/layout/hList9"/>
    <dgm:cxn modelId="{318DB006-34CA-4532-9306-18EA5A056AE2}" type="presParOf" srcId="{2476CA45-3DC8-46B4-8DE1-01CC55650F68}" destId="{3DA7685D-B172-47A1-9650-E3B7A34D511D}" srcOrd="1" destOrd="0" presId="urn:microsoft.com/office/officeart/2005/8/layout/hList9"/>
    <dgm:cxn modelId="{57DDC7AF-DDC6-4803-8866-12DA7CC98EF5}" type="presParOf" srcId="{B2B0F7E7-D560-4A26-888A-123785BFE9B5}" destId="{F1A2DE89-31BE-461A-AB7C-F735BD345633}" srcOrd="7" destOrd="0" presId="urn:microsoft.com/office/officeart/2005/8/layout/hList9"/>
    <dgm:cxn modelId="{55ADAA38-27D8-4A06-8DE3-FD0A80200DA1}" type="presParOf" srcId="{B2B0F7E7-D560-4A26-888A-123785BFE9B5}" destId="{E55E0062-607A-427F-906B-9C0029AFEE5D}" srcOrd="8" destOrd="0" presId="urn:microsoft.com/office/officeart/2005/8/layout/hList9"/>
    <dgm:cxn modelId="{EE24512D-90F5-4316-B1E4-37470953DE0D}" type="presParOf" srcId="{B2B0F7E7-D560-4A26-888A-123785BFE9B5}" destId="{561FE744-FBB4-485B-9E01-8F03CB1C29F2}" srcOrd="9" destOrd="0" presId="urn:microsoft.com/office/officeart/2005/8/layout/hList9"/>
    <dgm:cxn modelId="{F4E4DBF0-F9B3-4582-BBAF-71E946603D04}" type="presParOf" srcId="{B2B0F7E7-D560-4A26-888A-123785BFE9B5}" destId="{59E188B6-6D1F-4AA9-BE77-729CC243F8A7}" srcOrd="10" destOrd="0" presId="urn:microsoft.com/office/officeart/2005/8/layout/hList9"/>
    <dgm:cxn modelId="{18722F0F-6AF2-450E-B460-13457360F9E8}" type="presParOf" srcId="{B2B0F7E7-D560-4A26-888A-123785BFE9B5}" destId="{FFC0EF92-8445-4388-A5D8-1DBA1AC54CF8}" srcOrd="11" destOrd="0" presId="urn:microsoft.com/office/officeart/2005/8/layout/hList9"/>
    <dgm:cxn modelId="{00AB5E55-D2A1-4940-BE10-50989DA09360}" type="presParOf" srcId="{FFC0EF92-8445-4388-A5D8-1DBA1AC54CF8}" destId="{842EE1C7-6603-47EF-ACF4-F80DB9CCE481}" srcOrd="0" destOrd="0" presId="urn:microsoft.com/office/officeart/2005/8/layout/hList9"/>
    <dgm:cxn modelId="{0938D3B0-A304-4AB1-8BB8-A8E91D54900C}" type="presParOf" srcId="{FFC0EF92-8445-4388-A5D8-1DBA1AC54CF8}" destId="{F2CAED92-8326-4B86-BA28-71E48BF7592E}" srcOrd="1" destOrd="0" presId="urn:microsoft.com/office/officeart/2005/8/layout/hList9"/>
    <dgm:cxn modelId="{56B537E1-9B81-476B-8E94-2FBD377B87D6}" type="presParOf" srcId="{F2CAED92-8326-4B86-BA28-71E48BF7592E}" destId="{E6DDC5E1-8CDF-4F39-BE6E-3EE4DC4F76FD}" srcOrd="0" destOrd="0" presId="urn:microsoft.com/office/officeart/2005/8/layout/hList9"/>
    <dgm:cxn modelId="{CC2B1DF8-6624-4D67-8923-6A58DF3DA899}" type="presParOf" srcId="{F2CAED92-8326-4B86-BA28-71E48BF7592E}" destId="{E75ECE1E-2517-4AD5-8485-CC33A81695AB}" srcOrd="1" destOrd="0" presId="urn:microsoft.com/office/officeart/2005/8/layout/hList9"/>
    <dgm:cxn modelId="{48EE466F-0F0C-456C-A680-FD8E1A9BEAF2}" type="presParOf" srcId="{FFC0EF92-8445-4388-A5D8-1DBA1AC54CF8}" destId="{4D54FE30-2D94-44D6-87A9-95B134275E0D}" srcOrd="2" destOrd="0" presId="urn:microsoft.com/office/officeart/2005/8/layout/hList9"/>
    <dgm:cxn modelId="{67846657-69B6-43A1-91DE-82AD949BDC2B}" type="presParOf" srcId="{4D54FE30-2D94-44D6-87A9-95B134275E0D}" destId="{720CB0D3-4843-412F-8775-CD2840990783}" srcOrd="0" destOrd="0" presId="urn:microsoft.com/office/officeart/2005/8/layout/hList9"/>
    <dgm:cxn modelId="{1A18D50D-D202-4CD5-A1CF-B54BD411BCDE}" type="presParOf" srcId="{4D54FE30-2D94-44D6-87A9-95B134275E0D}" destId="{F98A41E6-8CA2-421C-827A-C314F5FF2B04}" srcOrd="1" destOrd="0" presId="urn:microsoft.com/office/officeart/2005/8/layout/hList9"/>
    <dgm:cxn modelId="{F5311066-42F4-4DF1-AF1C-06E0E9174D6D}" type="presParOf" srcId="{B2B0F7E7-D560-4A26-888A-123785BFE9B5}" destId="{2FEB7196-9C94-4502-A100-16819C01AB20}" srcOrd="12" destOrd="0" presId="urn:microsoft.com/office/officeart/2005/8/layout/hList9"/>
    <dgm:cxn modelId="{8BBEB471-F12C-4FBC-8D75-0682780B0509}" type="presParOf" srcId="{B2B0F7E7-D560-4A26-888A-123785BFE9B5}" destId="{06698B0B-7018-4A8E-B802-38E8A6ECF48A}" srcOrd="1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7098EC-293B-4D52-AFF5-E516A0B3DB34}" type="doc">
      <dgm:prSet loTypeId="urn:microsoft.com/office/officeart/2005/8/layout/hList9" loCatId="list" qsTypeId="urn:microsoft.com/office/officeart/2005/8/quickstyle/simple5" qsCatId="simple" csTypeId="urn:microsoft.com/office/officeart/2005/8/colors/colorful1" csCatId="colorful" phldr="1"/>
      <dgm:spPr/>
      <dgm:t>
        <a:bodyPr/>
        <a:lstStyle/>
        <a:p>
          <a:endParaRPr lang="nl-NL"/>
        </a:p>
      </dgm:t>
    </dgm:pt>
    <dgm:pt modelId="{C1200960-02E6-4667-8D02-7DDE11557E68}">
      <dgm:prSet phldrT="[Tekst]"/>
      <dgm:spPr/>
      <dgm:t>
        <a:bodyPr/>
        <a:lstStyle/>
        <a:p>
          <a:r>
            <a:rPr lang="nl-NL" b="1"/>
            <a:t>Risico</a:t>
          </a:r>
        </a:p>
      </dgm:t>
    </dgm:pt>
    <dgm:pt modelId="{B18262E1-5489-411D-ACFD-5D9496A7E414}" type="parTrans" cxnId="{D4A3E1E6-92B4-40C8-AB1B-56FB4160BAEB}">
      <dgm:prSet/>
      <dgm:spPr/>
      <dgm:t>
        <a:bodyPr/>
        <a:lstStyle/>
        <a:p>
          <a:endParaRPr lang="nl-NL"/>
        </a:p>
      </dgm:t>
    </dgm:pt>
    <dgm:pt modelId="{659FC38F-E196-4A36-8B7D-CF778A22C758}" type="sibTrans" cxnId="{D4A3E1E6-92B4-40C8-AB1B-56FB4160BAEB}">
      <dgm:prSet/>
      <dgm:spPr/>
      <dgm:t>
        <a:bodyPr/>
        <a:lstStyle/>
        <a:p>
          <a:endParaRPr lang="nl-NL"/>
        </a:p>
      </dgm:t>
    </dgm:pt>
    <dgm:pt modelId="{71D314AA-810C-486A-83BF-0218C14CF326}">
      <dgm:prSet phldrT="[Tekst]"/>
      <dgm:spPr/>
      <dgm:t>
        <a:bodyPr/>
        <a:lstStyle/>
        <a:p>
          <a:r>
            <a:rPr lang="nl-NL" b="1"/>
            <a:t>Kans</a:t>
          </a:r>
        </a:p>
      </dgm:t>
    </dgm:pt>
    <dgm:pt modelId="{D8AC1B6A-8CC3-499F-8446-9F539D53C4E9}" type="parTrans" cxnId="{E212841D-B5DB-43E7-A911-E434F1BD6DA8}">
      <dgm:prSet/>
      <dgm:spPr/>
      <dgm:t>
        <a:bodyPr/>
        <a:lstStyle/>
        <a:p>
          <a:endParaRPr lang="nl-NL"/>
        </a:p>
      </dgm:t>
    </dgm:pt>
    <dgm:pt modelId="{2B91AABD-2F89-4A55-AB7A-CA16FF1A0B43}" type="sibTrans" cxnId="{E212841D-B5DB-43E7-A911-E434F1BD6DA8}">
      <dgm:prSet/>
      <dgm:spPr/>
      <dgm:t>
        <a:bodyPr/>
        <a:lstStyle/>
        <a:p>
          <a:endParaRPr lang="nl-NL"/>
        </a:p>
      </dgm:t>
    </dgm:pt>
    <dgm:pt modelId="{DDBF5119-3C6F-48FE-A873-FB31C3DCBBD4}">
      <dgm:prSet phldrT="[Tekst]"/>
      <dgm:spPr/>
      <dgm:t>
        <a:bodyPr/>
        <a:lstStyle/>
        <a:p>
          <a:pPr>
            <a:buNone/>
          </a:pPr>
          <a:r>
            <a:rPr lang="nl-NL" b="1"/>
            <a:t>Schade</a:t>
          </a:r>
        </a:p>
      </dgm:t>
    </dgm:pt>
    <dgm:pt modelId="{6155F142-E363-4E8A-9A30-C0A8B8442CE9}" type="parTrans" cxnId="{1C6482D1-CC8F-4863-814A-E0DABC4C6B23}">
      <dgm:prSet/>
      <dgm:spPr/>
      <dgm:t>
        <a:bodyPr/>
        <a:lstStyle/>
        <a:p>
          <a:endParaRPr lang="nl-NL"/>
        </a:p>
      </dgm:t>
    </dgm:pt>
    <dgm:pt modelId="{A6AEA19C-1381-4662-8BA5-3D87D973FCE9}" type="sibTrans" cxnId="{1C6482D1-CC8F-4863-814A-E0DABC4C6B23}">
      <dgm:prSet/>
      <dgm:spPr/>
      <dgm:t>
        <a:bodyPr/>
        <a:lstStyle/>
        <a:p>
          <a:endParaRPr lang="nl-NL"/>
        </a:p>
      </dgm:t>
    </dgm:pt>
    <dgm:pt modelId="{B2B0F7E7-D560-4A26-888A-123785BFE9B5}" type="pres">
      <dgm:prSet presAssocID="{B57098EC-293B-4D52-AFF5-E516A0B3DB34}" presName="list" presStyleCnt="0">
        <dgm:presLayoutVars>
          <dgm:dir/>
          <dgm:animLvl val="lvl"/>
        </dgm:presLayoutVars>
      </dgm:prSet>
      <dgm:spPr/>
    </dgm:pt>
    <dgm:pt modelId="{8A56E2D6-D022-4865-BCB4-7EF74D52A55F}" type="pres">
      <dgm:prSet presAssocID="{C1200960-02E6-4667-8D02-7DDE11557E68}" presName="posSpace" presStyleCnt="0"/>
      <dgm:spPr/>
    </dgm:pt>
    <dgm:pt modelId="{33681F49-0FEA-4C6D-A8C9-8B29C286DABD}" type="pres">
      <dgm:prSet presAssocID="{C1200960-02E6-4667-8D02-7DDE11557E68}" presName="vertFlow" presStyleCnt="0"/>
      <dgm:spPr/>
    </dgm:pt>
    <dgm:pt modelId="{08793361-FAE6-4CBE-9A77-9219C15F3321}" type="pres">
      <dgm:prSet presAssocID="{C1200960-02E6-4667-8D02-7DDE11557E68}" presName="topSpace" presStyleCnt="0"/>
      <dgm:spPr/>
    </dgm:pt>
    <dgm:pt modelId="{CB989F2D-F050-4076-98E5-F9E0C86D77C8}" type="pres">
      <dgm:prSet presAssocID="{C1200960-02E6-4667-8D02-7DDE11557E68}" presName="firstComp" presStyleCnt="0"/>
      <dgm:spPr/>
    </dgm:pt>
    <dgm:pt modelId="{1C358C75-150B-4EF1-9C77-16C3804ED52A}" type="pres">
      <dgm:prSet presAssocID="{C1200960-02E6-4667-8D02-7DDE11557E68}" presName="firstChild" presStyleLbl="bgAccFollowNode1" presStyleIdx="0" presStyleCnt="3"/>
      <dgm:spPr>
        <a:solidFill>
          <a:srgbClr val="E6577B">
            <a:alpha val="90000"/>
          </a:srgbClr>
        </a:solidFill>
        <a:ln>
          <a:solidFill>
            <a:srgbClr val="E6577B">
              <a:alpha val="90000"/>
            </a:srgbClr>
          </a:solidFill>
        </a:ln>
      </dgm:spPr>
    </dgm:pt>
    <dgm:pt modelId="{F8783F3A-6AB3-4682-A774-58DA8B4EBAB0}" type="pres">
      <dgm:prSet presAssocID="{C1200960-02E6-4667-8D02-7DDE11557E68}" presName="firstChildTx" presStyleLbl="bgAccFollowNode1" presStyleIdx="0" presStyleCnt="3">
        <dgm:presLayoutVars>
          <dgm:bulletEnabled val="1"/>
        </dgm:presLayoutVars>
      </dgm:prSet>
      <dgm:spPr/>
    </dgm:pt>
    <dgm:pt modelId="{D5704654-39FF-429D-A516-534709D39EBE}" type="pres">
      <dgm:prSet presAssocID="{C1200960-02E6-4667-8D02-7DDE11557E68}" presName="negSpace" presStyleCnt="0"/>
      <dgm:spPr/>
    </dgm:pt>
    <dgm:pt modelId="{4BE6E99F-0881-40EA-A083-285208348010}" type="pres">
      <dgm:prSet presAssocID="{C1200960-02E6-4667-8D02-7DDE11557E68}" presName="circle" presStyleLbl="node1" presStyleIdx="0" presStyleCnt="3"/>
      <dgm:spPr/>
    </dgm:pt>
    <dgm:pt modelId="{F2948BB3-DC16-4F7C-99FA-08CE55BEB71A}" type="pres">
      <dgm:prSet presAssocID="{659FC38F-E196-4A36-8B7D-CF778A22C758}" presName="transSpace" presStyleCnt="0"/>
      <dgm:spPr/>
    </dgm:pt>
    <dgm:pt modelId="{359CCACD-921B-4073-8F80-EC125E5B54D2}" type="pres">
      <dgm:prSet presAssocID="{71D314AA-810C-486A-83BF-0218C14CF326}" presName="posSpace" presStyleCnt="0"/>
      <dgm:spPr/>
    </dgm:pt>
    <dgm:pt modelId="{ABAE43FF-6DF1-4F9B-913B-400D18B4198D}" type="pres">
      <dgm:prSet presAssocID="{71D314AA-810C-486A-83BF-0218C14CF326}" presName="vertFlow" presStyleCnt="0"/>
      <dgm:spPr/>
    </dgm:pt>
    <dgm:pt modelId="{1727165F-1131-4B7E-8EA2-8F8CAB673C00}" type="pres">
      <dgm:prSet presAssocID="{71D314AA-810C-486A-83BF-0218C14CF326}" presName="topSpace" presStyleCnt="0"/>
      <dgm:spPr/>
    </dgm:pt>
    <dgm:pt modelId="{648AC072-3AC1-4634-AFEC-C2CC97518110}" type="pres">
      <dgm:prSet presAssocID="{71D314AA-810C-486A-83BF-0218C14CF326}" presName="firstComp" presStyleCnt="0"/>
      <dgm:spPr/>
    </dgm:pt>
    <dgm:pt modelId="{9D3558E6-9933-4C0D-ABEB-AEFCA42DA93A}" type="pres">
      <dgm:prSet presAssocID="{71D314AA-810C-486A-83BF-0218C14CF326}" presName="firstChild" presStyleLbl="bgAccFollowNode1" presStyleIdx="1" presStyleCnt="3"/>
      <dgm:spPr>
        <a:solidFill>
          <a:srgbClr val="E6577B">
            <a:alpha val="90000"/>
          </a:srgbClr>
        </a:solidFill>
        <a:ln>
          <a:solidFill>
            <a:srgbClr val="E6577B">
              <a:alpha val="90000"/>
            </a:srgbClr>
          </a:solidFill>
        </a:ln>
      </dgm:spPr>
    </dgm:pt>
    <dgm:pt modelId="{5BE81872-54BD-4C13-9BDB-DD24E8234740}" type="pres">
      <dgm:prSet presAssocID="{71D314AA-810C-486A-83BF-0218C14CF326}" presName="firstChildTx" presStyleLbl="bgAccFollowNode1" presStyleIdx="1" presStyleCnt="3">
        <dgm:presLayoutVars>
          <dgm:bulletEnabled val="1"/>
        </dgm:presLayoutVars>
      </dgm:prSet>
      <dgm:spPr/>
    </dgm:pt>
    <dgm:pt modelId="{F1A2DE89-31BE-461A-AB7C-F735BD345633}" type="pres">
      <dgm:prSet presAssocID="{71D314AA-810C-486A-83BF-0218C14CF326}" presName="negSpace" presStyleCnt="0"/>
      <dgm:spPr/>
    </dgm:pt>
    <dgm:pt modelId="{E55E0062-607A-427F-906B-9C0029AFEE5D}" type="pres">
      <dgm:prSet presAssocID="{71D314AA-810C-486A-83BF-0218C14CF326}" presName="circle" presStyleLbl="node1" presStyleIdx="1" presStyleCnt="3"/>
      <dgm:spPr/>
    </dgm:pt>
    <dgm:pt modelId="{561FE744-FBB4-485B-9E01-8F03CB1C29F2}" type="pres">
      <dgm:prSet presAssocID="{2B91AABD-2F89-4A55-AB7A-CA16FF1A0B43}" presName="transSpace" presStyleCnt="0"/>
      <dgm:spPr/>
    </dgm:pt>
    <dgm:pt modelId="{59E188B6-6D1F-4AA9-BE77-729CC243F8A7}" type="pres">
      <dgm:prSet presAssocID="{DDBF5119-3C6F-48FE-A873-FB31C3DCBBD4}" presName="posSpace" presStyleCnt="0"/>
      <dgm:spPr/>
    </dgm:pt>
    <dgm:pt modelId="{FFC0EF92-8445-4388-A5D8-1DBA1AC54CF8}" type="pres">
      <dgm:prSet presAssocID="{DDBF5119-3C6F-48FE-A873-FB31C3DCBBD4}" presName="vertFlow" presStyleCnt="0"/>
      <dgm:spPr/>
    </dgm:pt>
    <dgm:pt modelId="{842EE1C7-6603-47EF-ACF4-F80DB9CCE481}" type="pres">
      <dgm:prSet presAssocID="{DDBF5119-3C6F-48FE-A873-FB31C3DCBBD4}" presName="topSpace" presStyleCnt="0"/>
      <dgm:spPr/>
    </dgm:pt>
    <dgm:pt modelId="{F2CAED92-8326-4B86-BA28-71E48BF7592E}" type="pres">
      <dgm:prSet presAssocID="{DDBF5119-3C6F-48FE-A873-FB31C3DCBBD4}" presName="firstComp" presStyleCnt="0"/>
      <dgm:spPr/>
    </dgm:pt>
    <dgm:pt modelId="{E6DDC5E1-8CDF-4F39-BE6E-3EE4DC4F76FD}" type="pres">
      <dgm:prSet presAssocID="{DDBF5119-3C6F-48FE-A873-FB31C3DCBBD4}" presName="firstChild" presStyleLbl="bgAccFollowNode1" presStyleIdx="2" presStyleCnt="3"/>
      <dgm:spPr>
        <a:solidFill>
          <a:srgbClr val="E6577B">
            <a:alpha val="90000"/>
          </a:srgbClr>
        </a:solidFill>
        <a:ln>
          <a:solidFill>
            <a:srgbClr val="E6577B">
              <a:alpha val="90000"/>
            </a:srgbClr>
          </a:solidFill>
        </a:ln>
      </dgm:spPr>
    </dgm:pt>
    <dgm:pt modelId="{E75ECE1E-2517-4AD5-8485-CC33A81695AB}" type="pres">
      <dgm:prSet presAssocID="{DDBF5119-3C6F-48FE-A873-FB31C3DCBBD4}" presName="firstChildTx" presStyleLbl="bgAccFollowNode1" presStyleIdx="2" presStyleCnt="3">
        <dgm:presLayoutVars>
          <dgm:bulletEnabled val="1"/>
        </dgm:presLayoutVars>
      </dgm:prSet>
      <dgm:spPr/>
    </dgm:pt>
    <dgm:pt modelId="{2FEB7196-9C94-4502-A100-16819C01AB20}" type="pres">
      <dgm:prSet presAssocID="{DDBF5119-3C6F-48FE-A873-FB31C3DCBBD4}" presName="negSpace" presStyleCnt="0"/>
      <dgm:spPr/>
    </dgm:pt>
    <dgm:pt modelId="{06698B0B-7018-4A8E-B802-38E8A6ECF48A}" type="pres">
      <dgm:prSet presAssocID="{DDBF5119-3C6F-48FE-A873-FB31C3DCBBD4}" presName="circle" presStyleLbl="node1" presStyleIdx="2" presStyleCnt="3"/>
      <dgm:spPr/>
    </dgm:pt>
  </dgm:ptLst>
  <dgm:cxnLst>
    <dgm:cxn modelId="{08577F07-7706-4A48-872D-ED4C03DE8FEC}" type="presOf" srcId="{DDBF5119-3C6F-48FE-A873-FB31C3DCBBD4}" destId="{06698B0B-7018-4A8E-B802-38E8A6ECF48A}" srcOrd="0" destOrd="0" presId="urn:microsoft.com/office/officeart/2005/8/layout/hList9"/>
    <dgm:cxn modelId="{E212841D-B5DB-43E7-A911-E434F1BD6DA8}" srcId="{B57098EC-293B-4D52-AFF5-E516A0B3DB34}" destId="{71D314AA-810C-486A-83BF-0218C14CF326}" srcOrd="1" destOrd="0" parTransId="{D8AC1B6A-8CC3-499F-8446-9F539D53C4E9}" sibTransId="{2B91AABD-2F89-4A55-AB7A-CA16FF1A0B43}"/>
    <dgm:cxn modelId="{CB762C80-219F-4CEE-A09F-68B0AA0D46BD}" type="presOf" srcId="{71D314AA-810C-486A-83BF-0218C14CF326}" destId="{E55E0062-607A-427F-906B-9C0029AFEE5D}" srcOrd="0" destOrd="0" presId="urn:microsoft.com/office/officeart/2005/8/layout/hList9"/>
    <dgm:cxn modelId="{61DFA380-73E3-4BF9-9EF3-5469FFC213BE}" type="presOf" srcId="{C1200960-02E6-4667-8D02-7DDE11557E68}" destId="{4BE6E99F-0881-40EA-A083-285208348010}" srcOrd="0" destOrd="0" presId="urn:microsoft.com/office/officeart/2005/8/layout/hList9"/>
    <dgm:cxn modelId="{3366A5B0-A0F1-493B-8C04-79C4A44593E6}" type="presOf" srcId="{B57098EC-293B-4D52-AFF5-E516A0B3DB34}" destId="{B2B0F7E7-D560-4A26-888A-123785BFE9B5}" srcOrd="0" destOrd="0" presId="urn:microsoft.com/office/officeart/2005/8/layout/hList9"/>
    <dgm:cxn modelId="{1C6482D1-CC8F-4863-814A-E0DABC4C6B23}" srcId="{B57098EC-293B-4D52-AFF5-E516A0B3DB34}" destId="{DDBF5119-3C6F-48FE-A873-FB31C3DCBBD4}" srcOrd="2" destOrd="0" parTransId="{6155F142-E363-4E8A-9A30-C0A8B8442CE9}" sibTransId="{A6AEA19C-1381-4662-8BA5-3D87D973FCE9}"/>
    <dgm:cxn modelId="{D4A3E1E6-92B4-40C8-AB1B-56FB4160BAEB}" srcId="{B57098EC-293B-4D52-AFF5-E516A0B3DB34}" destId="{C1200960-02E6-4667-8D02-7DDE11557E68}" srcOrd="0" destOrd="0" parTransId="{B18262E1-5489-411D-ACFD-5D9496A7E414}" sibTransId="{659FC38F-E196-4A36-8B7D-CF778A22C758}"/>
    <dgm:cxn modelId="{5ABFF1B5-E2C5-4DD5-9F32-3ED3FF912886}" type="presParOf" srcId="{B2B0F7E7-D560-4A26-888A-123785BFE9B5}" destId="{8A56E2D6-D022-4865-BCB4-7EF74D52A55F}" srcOrd="0" destOrd="0" presId="urn:microsoft.com/office/officeart/2005/8/layout/hList9"/>
    <dgm:cxn modelId="{05F1B3A3-CFE3-4FCE-86E6-3CEBE950B64D}" type="presParOf" srcId="{B2B0F7E7-D560-4A26-888A-123785BFE9B5}" destId="{33681F49-0FEA-4C6D-A8C9-8B29C286DABD}" srcOrd="1" destOrd="0" presId="urn:microsoft.com/office/officeart/2005/8/layout/hList9"/>
    <dgm:cxn modelId="{82FBB5C0-EEBB-41DD-9999-A377D5353039}" type="presParOf" srcId="{33681F49-0FEA-4C6D-A8C9-8B29C286DABD}" destId="{08793361-FAE6-4CBE-9A77-9219C15F3321}" srcOrd="0" destOrd="0" presId="urn:microsoft.com/office/officeart/2005/8/layout/hList9"/>
    <dgm:cxn modelId="{EA06EFD6-7963-482B-97F9-407B220CAC56}" type="presParOf" srcId="{33681F49-0FEA-4C6D-A8C9-8B29C286DABD}" destId="{CB989F2D-F050-4076-98E5-F9E0C86D77C8}" srcOrd="1" destOrd="0" presId="urn:microsoft.com/office/officeart/2005/8/layout/hList9"/>
    <dgm:cxn modelId="{63ADAB97-D1C8-47F1-919A-0090B0ED7BD6}" type="presParOf" srcId="{CB989F2D-F050-4076-98E5-F9E0C86D77C8}" destId="{1C358C75-150B-4EF1-9C77-16C3804ED52A}" srcOrd="0" destOrd="0" presId="urn:microsoft.com/office/officeart/2005/8/layout/hList9"/>
    <dgm:cxn modelId="{7E48BFB2-255F-487B-8D32-4080EAF1CBA7}" type="presParOf" srcId="{CB989F2D-F050-4076-98E5-F9E0C86D77C8}" destId="{F8783F3A-6AB3-4682-A774-58DA8B4EBAB0}" srcOrd="1" destOrd="0" presId="urn:microsoft.com/office/officeart/2005/8/layout/hList9"/>
    <dgm:cxn modelId="{74BFF4D1-6EFC-442F-88ED-A02E8ADF9BD4}" type="presParOf" srcId="{B2B0F7E7-D560-4A26-888A-123785BFE9B5}" destId="{D5704654-39FF-429D-A516-534709D39EBE}" srcOrd="2" destOrd="0" presId="urn:microsoft.com/office/officeart/2005/8/layout/hList9"/>
    <dgm:cxn modelId="{F10F5D73-DB67-4D8B-A9ED-8C97F64456D1}" type="presParOf" srcId="{B2B0F7E7-D560-4A26-888A-123785BFE9B5}" destId="{4BE6E99F-0881-40EA-A083-285208348010}" srcOrd="3" destOrd="0" presId="urn:microsoft.com/office/officeart/2005/8/layout/hList9"/>
    <dgm:cxn modelId="{32AF6F6F-623A-4A39-AAD7-638D2BFA158B}" type="presParOf" srcId="{B2B0F7E7-D560-4A26-888A-123785BFE9B5}" destId="{F2948BB3-DC16-4F7C-99FA-08CE55BEB71A}" srcOrd="4" destOrd="0" presId="urn:microsoft.com/office/officeart/2005/8/layout/hList9"/>
    <dgm:cxn modelId="{201D34BD-0320-4C68-A81F-5DE3764CEE05}" type="presParOf" srcId="{B2B0F7E7-D560-4A26-888A-123785BFE9B5}" destId="{359CCACD-921B-4073-8F80-EC125E5B54D2}" srcOrd="5" destOrd="0" presId="urn:microsoft.com/office/officeart/2005/8/layout/hList9"/>
    <dgm:cxn modelId="{7EE0D5DF-89FE-48BC-A7B4-AFADA4B6536D}" type="presParOf" srcId="{B2B0F7E7-D560-4A26-888A-123785BFE9B5}" destId="{ABAE43FF-6DF1-4F9B-913B-400D18B4198D}" srcOrd="6" destOrd="0" presId="urn:microsoft.com/office/officeart/2005/8/layout/hList9"/>
    <dgm:cxn modelId="{08EE409A-4CB6-4FEB-985C-04B004ACEB53}" type="presParOf" srcId="{ABAE43FF-6DF1-4F9B-913B-400D18B4198D}" destId="{1727165F-1131-4B7E-8EA2-8F8CAB673C00}" srcOrd="0" destOrd="0" presId="urn:microsoft.com/office/officeart/2005/8/layout/hList9"/>
    <dgm:cxn modelId="{949B8749-5D9E-4BAC-B315-EC3A295AD2AE}" type="presParOf" srcId="{ABAE43FF-6DF1-4F9B-913B-400D18B4198D}" destId="{648AC072-3AC1-4634-AFEC-C2CC97518110}" srcOrd="1" destOrd="0" presId="urn:microsoft.com/office/officeart/2005/8/layout/hList9"/>
    <dgm:cxn modelId="{5B3CB0AA-667D-4E8E-B317-07C67E7AF9AB}" type="presParOf" srcId="{648AC072-3AC1-4634-AFEC-C2CC97518110}" destId="{9D3558E6-9933-4C0D-ABEB-AEFCA42DA93A}" srcOrd="0" destOrd="0" presId="urn:microsoft.com/office/officeart/2005/8/layout/hList9"/>
    <dgm:cxn modelId="{E5C67603-D0BE-441C-84A8-CA73BC0143B5}" type="presParOf" srcId="{648AC072-3AC1-4634-AFEC-C2CC97518110}" destId="{5BE81872-54BD-4C13-9BDB-DD24E8234740}" srcOrd="1" destOrd="0" presId="urn:microsoft.com/office/officeart/2005/8/layout/hList9"/>
    <dgm:cxn modelId="{26B740EB-0D5A-42B7-B600-93381C5768BC}" type="presParOf" srcId="{B2B0F7E7-D560-4A26-888A-123785BFE9B5}" destId="{F1A2DE89-31BE-461A-AB7C-F735BD345633}" srcOrd="7" destOrd="0" presId="urn:microsoft.com/office/officeart/2005/8/layout/hList9"/>
    <dgm:cxn modelId="{095C57F9-2F74-49CB-8A08-1D4B0D532BA5}" type="presParOf" srcId="{B2B0F7E7-D560-4A26-888A-123785BFE9B5}" destId="{E55E0062-607A-427F-906B-9C0029AFEE5D}" srcOrd="8" destOrd="0" presId="urn:microsoft.com/office/officeart/2005/8/layout/hList9"/>
    <dgm:cxn modelId="{F6F9C5CE-8B66-4E97-B86D-2C6A5693F328}" type="presParOf" srcId="{B2B0F7E7-D560-4A26-888A-123785BFE9B5}" destId="{561FE744-FBB4-485B-9E01-8F03CB1C29F2}" srcOrd="9" destOrd="0" presId="urn:microsoft.com/office/officeart/2005/8/layout/hList9"/>
    <dgm:cxn modelId="{765F9D52-0C00-4D62-A383-04E3AF621140}" type="presParOf" srcId="{B2B0F7E7-D560-4A26-888A-123785BFE9B5}" destId="{59E188B6-6D1F-4AA9-BE77-729CC243F8A7}" srcOrd="10" destOrd="0" presId="urn:microsoft.com/office/officeart/2005/8/layout/hList9"/>
    <dgm:cxn modelId="{537E4903-5652-4E02-8164-644F3DE5043D}" type="presParOf" srcId="{B2B0F7E7-D560-4A26-888A-123785BFE9B5}" destId="{FFC0EF92-8445-4388-A5D8-1DBA1AC54CF8}" srcOrd="11" destOrd="0" presId="urn:microsoft.com/office/officeart/2005/8/layout/hList9"/>
    <dgm:cxn modelId="{22B39EE0-4929-4B4C-BAE0-AF107E9B6CA6}" type="presParOf" srcId="{FFC0EF92-8445-4388-A5D8-1DBA1AC54CF8}" destId="{842EE1C7-6603-47EF-ACF4-F80DB9CCE481}" srcOrd="0" destOrd="0" presId="urn:microsoft.com/office/officeart/2005/8/layout/hList9"/>
    <dgm:cxn modelId="{F9A1468D-C38B-4A2C-8852-B3A76595F8C6}" type="presParOf" srcId="{FFC0EF92-8445-4388-A5D8-1DBA1AC54CF8}" destId="{F2CAED92-8326-4B86-BA28-71E48BF7592E}" srcOrd="1" destOrd="0" presId="urn:microsoft.com/office/officeart/2005/8/layout/hList9"/>
    <dgm:cxn modelId="{18E49A2C-6D46-4A60-9462-7B87F2966689}" type="presParOf" srcId="{F2CAED92-8326-4B86-BA28-71E48BF7592E}" destId="{E6DDC5E1-8CDF-4F39-BE6E-3EE4DC4F76FD}" srcOrd="0" destOrd="0" presId="urn:microsoft.com/office/officeart/2005/8/layout/hList9"/>
    <dgm:cxn modelId="{30861230-A88B-4CD4-9A6A-568B42AFF099}" type="presParOf" srcId="{F2CAED92-8326-4B86-BA28-71E48BF7592E}" destId="{E75ECE1E-2517-4AD5-8485-CC33A81695AB}" srcOrd="1" destOrd="0" presId="urn:microsoft.com/office/officeart/2005/8/layout/hList9"/>
    <dgm:cxn modelId="{FCF245BF-40D7-4D37-9C34-2E1B5AB804CF}" type="presParOf" srcId="{B2B0F7E7-D560-4A26-888A-123785BFE9B5}" destId="{2FEB7196-9C94-4502-A100-16819C01AB20}" srcOrd="12" destOrd="0" presId="urn:microsoft.com/office/officeart/2005/8/layout/hList9"/>
    <dgm:cxn modelId="{71CA29D8-86AE-4014-8CC1-0B081B7259B9}" type="presParOf" srcId="{B2B0F7E7-D560-4A26-888A-123785BFE9B5}" destId="{06698B0B-7018-4A8E-B802-38E8A6ECF48A}" srcOrd="1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58C75-150B-4EF1-9C77-16C3804ED52A}">
      <dsp:nvSpPr>
        <dsp:cNvPr id="0" name=""/>
        <dsp:cNvSpPr/>
      </dsp:nvSpPr>
      <dsp:spPr>
        <a:xfrm>
          <a:off x="1040973" y="2503361"/>
          <a:ext cx="1950304" cy="1300852"/>
        </a:xfrm>
        <a:prstGeom prst="rect">
          <a:avLst/>
        </a:prstGeom>
        <a:solidFill>
          <a:srgbClr val="E6577B">
            <a:alpha val="90000"/>
          </a:srgbClr>
        </a:solidFill>
        <a:ln w="6350" cap="flat" cmpd="sng" algn="ctr">
          <a:solidFill>
            <a:srgbClr val="E6577B">
              <a:alpha val="90000"/>
            </a:srgbClr>
          </a:solidFill>
          <a:prstDash val="solid"/>
          <a:miter lim="800000"/>
        </a:ln>
        <a:effectLst/>
      </dsp:spPr>
      <dsp:style>
        <a:lnRef idx="1">
          <a:scrgbClr r="0" g="0" b="0"/>
        </a:lnRef>
        <a:fillRef idx="1">
          <a:scrgbClr r="0" g="0" b="0"/>
        </a:fillRef>
        <a:effectRef idx="2">
          <a:scrgbClr r="0" g="0" b="0"/>
        </a:effectRef>
        <a:fontRef idx="minor"/>
      </dsp:style>
    </dsp:sp>
    <dsp:sp modelId="{4BE6E99F-0881-40EA-A083-285208348010}">
      <dsp:nvSpPr>
        <dsp:cNvPr id="0" name=""/>
        <dsp:cNvSpPr/>
      </dsp:nvSpPr>
      <dsp:spPr>
        <a:xfrm>
          <a:off x="811" y="1983280"/>
          <a:ext cx="1300202" cy="1300202"/>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nl-NL" sz="2400" b="1" kern="1200"/>
            <a:t>Risico</a:t>
          </a:r>
        </a:p>
      </dsp:txBody>
      <dsp:txXfrm>
        <a:off x="191221" y="2173690"/>
        <a:ext cx="919382" cy="919382"/>
      </dsp:txXfrm>
    </dsp:sp>
    <dsp:sp modelId="{9D3558E6-9933-4C0D-ABEB-AEFCA42DA93A}">
      <dsp:nvSpPr>
        <dsp:cNvPr id="0" name=""/>
        <dsp:cNvSpPr/>
      </dsp:nvSpPr>
      <dsp:spPr>
        <a:xfrm>
          <a:off x="4291480" y="2503361"/>
          <a:ext cx="1950304" cy="1300852"/>
        </a:xfrm>
        <a:prstGeom prst="rect">
          <a:avLst/>
        </a:prstGeom>
        <a:solidFill>
          <a:srgbClr val="E6577B">
            <a:alpha val="90000"/>
          </a:srgbClr>
        </a:solidFill>
        <a:ln w="6350" cap="flat" cmpd="sng" algn="ctr">
          <a:solidFill>
            <a:srgbClr val="E6577B">
              <a:alpha val="90000"/>
            </a:srgbClr>
          </a:solidFill>
          <a:prstDash val="solid"/>
          <a:miter lim="800000"/>
        </a:ln>
        <a:effectLst/>
      </dsp:spPr>
      <dsp:style>
        <a:lnRef idx="1">
          <a:scrgbClr r="0" g="0" b="0"/>
        </a:lnRef>
        <a:fillRef idx="1">
          <a:scrgbClr r="0" g="0" b="0"/>
        </a:fillRef>
        <a:effectRef idx="2">
          <a:scrgbClr r="0" g="0" b="0"/>
        </a:effectRef>
        <a:fontRef idx="minor"/>
      </dsp:style>
    </dsp:sp>
    <dsp:sp modelId="{E55E0062-607A-427F-906B-9C0029AFEE5D}">
      <dsp:nvSpPr>
        <dsp:cNvPr id="0" name=""/>
        <dsp:cNvSpPr/>
      </dsp:nvSpPr>
      <dsp:spPr>
        <a:xfrm>
          <a:off x="3251318" y="1983280"/>
          <a:ext cx="1300202" cy="1300202"/>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nl-NL" sz="2400" b="1" kern="1200"/>
            <a:t>Kans</a:t>
          </a:r>
        </a:p>
      </dsp:txBody>
      <dsp:txXfrm>
        <a:off x="3441728" y="2173690"/>
        <a:ext cx="919382" cy="919382"/>
      </dsp:txXfrm>
    </dsp:sp>
    <dsp:sp modelId="{E6DDC5E1-8CDF-4F39-BE6E-3EE4DC4F76FD}">
      <dsp:nvSpPr>
        <dsp:cNvPr id="0" name=""/>
        <dsp:cNvSpPr/>
      </dsp:nvSpPr>
      <dsp:spPr>
        <a:xfrm>
          <a:off x="7541987" y="2503361"/>
          <a:ext cx="1950304" cy="1300852"/>
        </a:xfrm>
        <a:prstGeom prst="rect">
          <a:avLst/>
        </a:prstGeom>
        <a:solidFill>
          <a:srgbClr val="E6577B">
            <a:alpha val="90000"/>
          </a:srgbClr>
        </a:solidFill>
        <a:ln w="6350" cap="flat" cmpd="sng" algn="ctr">
          <a:solidFill>
            <a:srgbClr val="E6577B">
              <a:alpha val="90000"/>
            </a:srgbClr>
          </a:solidFill>
          <a:prstDash val="solid"/>
          <a:miter lim="800000"/>
        </a:ln>
        <a:effectLst/>
      </dsp:spPr>
      <dsp:style>
        <a:lnRef idx="1">
          <a:scrgbClr r="0" g="0" b="0"/>
        </a:lnRef>
        <a:fillRef idx="1">
          <a:scrgbClr r="0" g="0" b="0"/>
        </a:fillRef>
        <a:effectRef idx="2">
          <a:scrgbClr r="0" g="0" b="0"/>
        </a:effectRef>
        <a:fontRef idx="minor"/>
      </dsp:style>
    </dsp:sp>
    <dsp:sp modelId="{06698B0B-7018-4A8E-B802-38E8A6ECF48A}">
      <dsp:nvSpPr>
        <dsp:cNvPr id="0" name=""/>
        <dsp:cNvSpPr/>
      </dsp:nvSpPr>
      <dsp:spPr>
        <a:xfrm>
          <a:off x="6501825" y="1983280"/>
          <a:ext cx="1300202" cy="1300202"/>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nl-NL" sz="2400" b="1" kern="1200"/>
            <a:t>Schade</a:t>
          </a:r>
        </a:p>
      </dsp:txBody>
      <dsp:txXfrm>
        <a:off x="6692235" y="2173690"/>
        <a:ext cx="919382" cy="9193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58C75-150B-4EF1-9C77-16C3804ED52A}">
      <dsp:nvSpPr>
        <dsp:cNvPr id="0" name=""/>
        <dsp:cNvSpPr/>
      </dsp:nvSpPr>
      <dsp:spPr>
        <a:xfrm>
          <a:off x="1023970" y="1616974"/>
          <a:ext cx="1918448" cy="1279604"/>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0" tIns="149352" rIns="149352" bIns="149352" numCol="1" spcCol="1270" anchor="ctr" anchorCtr="0">
          <a:noAutofit/>
        </a:bodyPr>
        <a:lstStyle/>
        <a:p>
          <a:pPr marL="0" lvl="0" indent="0" algn="l" defTabSz="933450">
            <a:lnSpc>
              <a:spcPct val="100000"/>
            </a:lnSpc>
            <a:spcBef>
              <a:spcPct val="0"/>
            </a:spcBef>
            <a:spcAft>
              <a:spcPct val="35000"/>
            </a:spcAft>
            <a:buNone/>
          </a:pPr>
          <a:r>
            <a:rPr lang="nl-NL" sz="2100" b="0" kern="1200" dirty="0"/>
            <a:t>Wordt gestolen</a:t>
          </a:r>
        </a:p>
      </dsp:txBody>
      <dsp:txXfrm>
        <a:off x="1330922" y="1616974"/>
        <a:ext cx="1611496" cy="1279604"/>
      </dsp:txXfrm>
    </dsp:sp>
    <dsp:sp modelId="{194FE941-2D91-4D57-BFCF-88AC3A426589}">
      <dsp:nvSpPr>
        <dsp:cNvPr id="0" name=""/>
        <dsp:cNvSpPr/>
      </dsp:nvSpPr>
      <dsp:spPr>
        <a:xfrm>
          <a:off x="1023970" y="2896579"/>
          <a:ext cx="1918448" cy="1279604"/>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0" tIns="149352" rIns="149352" bIns="149352" numCol="1" spcCol="1270" anchor="ctr" anchorCtr="0">
          <a:noAutofit/>
        </a:bodyPr>
        <a:lstStyle/>
        <a:p>
          <a:pPr marL="0" lvl="0" indent="0" algn="l" defTabSz="933450">
            <a:lnSpc>
              <a:spcPct val="100000"/>
            </a:lnSpc>
            <a:spcBef>
              <a:spcPct val="0"/>
            </a:spcBef>
            <a:spcAft>
              <a:spcPct val="35000"/>
            </a:spcAft>
            <a:buNone/>
          </a:pPr>
          <a:r>
            <a:rPr lang="nl-NL" sz="2100" b="0" kern="1200" dirty="0"/>
            <a:t>Gaat kapot</a:t>
          </a:r>
        </a:p>
      </dsp:txBody>
      <dsp:txXfrm>
        <a:off x="1330922" y="2896579"/>
        <a:ext cx="1611496" cy="1279604"/>
      </dsp:txXfrm>
    </dsp:sp>
    <dsp:sp modelId="{4BE6E99F-0881-40EA-A083-285208348010}">
      <dsp:nvSpPr>
        <dsp:cNvPr id="0" name=""/>
        <dsp:cNvSpPr/>
      </dsp:nvSpPr>
      <dsp:spPr>
        <a:xfrm>
          <a:off x="797" y="1105388"/>
          <a:ext cx="1278965" cy="1278965"/>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100000"/>
            </a:lnSpc>
            <a:spcBef>
              <a:spcPct val="0"/>
            </a:spcBef>
            <a:spcAft>
              <a:spcPct val="35000"/>
            </a:spcAft>
            <a:buNone/>
          </a:pPr>
          <a:r>
            <a:rPr lang="nl-NL" sz="2400" b="1" kern="1200"/>
            <a:t>Risico</a:t>
          </a:r>
        </a:p>
      </dsp:txBody>
      <dsp:txXfrm>
        <a:off x="188097" y="1292688"/>
        <a:ext cx="904365" cy="904365"/>
      </dsp:txXfrm>
    </dsp:sp>
    <dsp:sp modelId="{9D3558E6-9933-4C0D-ABEB-AEFCA42DA93A}">
      <dsp:nvSpPr>
        <dsp:cNvPr id="0" name=""/>
        <dsp:cNvSpPr/>
      </dsp:nvSpPr>
      <dsp:spPr>
        <a:xfrm>
          <a:off x="4221384" y="1616974"/>
          <a:ext cx="1918448" cy="1279604"/>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0" tIns="149352" rIns="149352" bIns="149352" numCol="1" spcCol="1270" anchor="ctr" anchorCtr="0">
          <a:noAutofit/>
        </a:bodyPr>
        <a:lstStyle/>
        <a:p>
          <a:pPr marL="0" lvl="0" indent="0" algn="l" defTabSz="933450">
            <a:lnSpc>
              <a:spcPct val="100000"/>
            </a:lnSpc>
            <a:spcBef>
              <a:spcPct val="0"/>
            </a:spcBef>
            <a:spcAft>
              <a:spcPct val="35000"/>
            </a:spcAft>
            <a:buNone/>
          </a:pPr>
          <a:r>
            <a:rPr lang="nl-NL" sz="2100" b="0" kern="1200" dirty="0"/>
            <a:t>Klein</a:t>
          </a:r>
        </a:p>
      </dsp:txBody>
      <dsp:txXfrm>
        <a:off x="4528335" y="1616974"/>
        <a:ext cx="1611496" cy="1279604"/>
      </dsp:txXfrm>
    </dsp:sp>
    <dsp:sp modelId="{1908C958-646F-407F-8988-CBB8DBCD2EE3}">
      <dsp:nvSpPr>
        <dsp:cNvPr id="0" name=""/>
        <dsp:cNvSpPr/>
      </dsp:nvSpPr>
      <dsp:spPr>
        <a:xfrm>
          <a:off x="4221384" y="2896579"/>
          <a:ext cx="1918448" cy="1279604"/>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0" tIns="149352" rIns="149352" bIns="149352" numCol="1" spcCol="1270" anchor="ctr" anchorCtr="0">
          <a:noAutofit/>
        </a:bodyPr>
        <a:lstStyle/>
        <a:p>
          <a:pPr marL="0" lvl="0" indent="0" algn="l" defTabSz="933450">
            <a:lnSpc>
              <a:spcPct val="100000"/>
            </a:lnSpc>
            <a:spcBef>
              <a:spcPct val="0"/>
            </a:spcBef>
            <a:spcAft>
              <a:spcPct val="35000"/>
            </a:spcAft>
            <a:buNone/>
          </a:pPr>
          <a:r>
            <a:rPr lang="nl-NL" sz="2100" b="0" kern="1200" dirty="0"/>
            <a:t>Gemiddeld</a:t>
          </a:r>
        </a:p>
      </dsp:txBody>
      <dsp:txXfrm>
        <a:off x="4528335" y="2896579"/>
        <a:ext cx="1611496" cy="1279604"/>
      </dsp:txXfrm>
    </dsp:sp>
    <dsp:sp modelId="{E55E0062-607A-427F-906B-9C0029AFEE5D}">
      <dsp:nvSpPr>
        <dsp:cNvPr id="0" name=""/>
        <dsp:cNvSpPr/>
      </dsp:nvSpPr>
      <dsp:spPr>
        <a:xfrm>
          <a:off x="3198211" y="1105388"/>
          <a:ext cx="1278965" cy="1278965"/>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100000"/>
            </a:lnSpc>
            <a:spcBef>
              <a:spcPct val="0"/>
            </a:spcBef>
            <a:spcAft>
              <a:spcPct val="35000"/>
            </a:spcAft>
            <a:buNone/>
          </a:pPr>
          <a:r>
            <a:rPr lang="nl-NL" sz="2400" b="1" kern="1200"/>
            <a:t>Kans</a:t>
          </a:r>
        </a:p>
      </dsp:txBody>
      <dsp:txXfrm>
        <a:off x="3385511" y="1292688"/>
        <a:ext cx="904365" cy="904365"/>
      </dsp:txXfrm>
    </dsp:sp>
    <dsp:sp modelId="{E6DDC5E1-8CDF-4F39-BE6E-3EE4DC4F76FD}">
      <dsp:nvSpPr>
        <dsp:cNvPr id="0" name=""/>
        <dsp:cNvSpPr/>
      </dsp:nvSpPr>
      <dsp:spPr>
        <a:xfrm>
          <a:off x="7418797" y="1616974"/>
          <a:ext cx="1918448" cy="1335574"/>
        </a:xfrm>
        <a:prstGeom prst="rect">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nl-NL" sz="1800" b="0" kern="1200" dirty="0"/>
            <a:t>Nieuwe fiets kopen</a:t>
          </a:r>
        </a:p>
      </dsp:txBody>
      <dsp:txXfrm>
        <a:off x="7725749" y="1616974"/>
        <a:ext cx="1611496" cy="1335574"/>
      </dsp:txXfrm>
    </dsp:sp>
    <dsp:sp modelId="{720CB0D3-4843-412F-8775-CD2840990783}">
      <dsp:nvSpPr>
        <dsp:cNvPr id="0" name=""/>
        <dsp:cNvSpPr/>
      </dsp:nvSpPr>
      <dsp:spPr>
        <a:xfrm>
          <a:off x="7418797" y="2952549"/>
          <a:ext cx="1918448" cy="1279604"/>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0" tIns="128016" rIns="128016" bIns="128016"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nl-NL" sz="1800" b="0" kern="1200" dirty="0"/>
            <a:t>Zelf (laten) repareren</a:t>
          </a:r>
        </a:p>
      </dsp:txBody>
      <dsp:txXfrm>
        <a:off x="7725749" y="2952549"/>
        <a:ext cx="1611496" cy="1279604"/>
      </dsp:txXfrm>
    </dsp:sp>
    <dsp:sp modelId="{06698B0B-7018-4A8E-B802-38E8A6ECF48A}">
      <dsp:nvSpPr>
        <dsp:cNvPr id="0" name=""/>
        <dsp:cNvSpPr/>
      </dsp:nvSpPr>
      <dsp:spPr>
        <a:xfrm>
          <a:off x="6395625" y="1105388"/>
          <a:ext cx="1278965" cy="1278965"/>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nl-NL" sz="2400" b="1" kern="1200"/>
            <a:t>Schade</a:t>
          </a:r>
        </a:p>
      </dsp:txBody>
      <dsp:txXfrm>
        <a:off x="6582925" y="1292688"/>
        <a:ext cx="904365" cy="9043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58C75-150B-4EF1-9C77-16C3804ED52A}">
      <dsp:nvSpPr>
        <dsp:cNvPr id="0" name=""/>
        <dsp:cNvSpPr/>
      </dsp:nvSpPr>
      <dsp:spPr>
        <a:xfrm>
          <a:off x="1040973" y="2503361"/>
          <a:ext cx="1950304" cy="1300852"/>
        </a:xfrm>
        <a:prstGeom prst="rect">
          <a:avLst/>
        </a:prstGeom>
        <a:solidFill>
          <a:srgbClr val="E6577B">
            <a:alpha val="90000"/>
          </a:srgbClr>
        </a:solidFill>
        <a:ln w="6350" cap="flat" cmpd="sng" algn="ctr">
          <a:solidFill>
            <a:srgbClr val="E6577B">
              <a:alpha val="90000"/>
            </a:srgbClr>
          </a:solidFill>
          <a:prstDash val="solid"/>
          <a:miter lim="800000"/>
        </a:ln>
        <a:effectLst/>
      </dsp:spPr>
      <dsp:style>
        <a:lnRef idx="1">
          <a:scrgbClr r="0" g="0" b="0"/>
        </a:lnRef>
        <a:fillRef idx="1">
          <a:scrgbClr r="0" g="0" b="0"/>
        </a:fillRef>
        <a:effectRef idx="2">
          <a:scrgbClr r="0" g="0" b="0"/>
        </a:effectRef>
        <a:fontRef idx="minor"/>
      </dsp:style>
    </dsp:sp>
    <dsp:sp modelId="{4BE6E99F-0881-40EA-A083-285208348010}">
      <dsp:nvSpPr>
        <dsp:cNvPr id="0" name=""/>
        <dsp:cNvSpPr/>
      </dsp:nvSpPr>
      <dsp:spPr>
        <a:xfrm>
          <a:off x="811" y="1983280"/>
          <a:ext cx="1300202" cy="1300202"/>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nl-NL" sz="2400" b="1" kern="1200"/>
            <a:t>Risico</a:t>
          </a:r>
        </a:p>
      </dsp:txBody>
      <dsp:txXfrm>
        <a:off x="191221" y="2173690"/>
        <a:ext cx="919382" cy="919382"/>
      </dsp:txXfrm>
    </dsp:sp>
    <dsp:sp modelId="{9D3558E6-9933-4C0D-ABEB-AEFCA42DA93A}">
      <dsp:nvSpPr>
        <dsp:cNvPr id="0" name=""/>
        <dsp:cNvSpPr/>
      </dsp:nvSpPr>
      <dsp:spPr>
        <a:xfrm>
          <a:off x="4291480" y="2503361"/>
          <a:ext cx="1950304" cy="1300852"/>
        </a:xfrm>
        <a:prstGeom prst="rect">
          <a:avLst/>
        </a:prstGeom>
        <a:solidFill>
          <a:srgbClr val="E6577B">
            <a:alpha val="90000"/>
          </a:srgbClr>
        </a:solidFill>
        <a:ln w="6350" cap="flat" cmpd="sng" algn="ctr">
          <a:solidFill>
            <a:srgbClr val="E6577B">
              <a:alpha val="90000"/>
            </a:srgbClr>
          </a:solidFill>
          <a:prstDash val="solid"/>
          <a:miter lim="800000"/>
        </a:ln>
        <a:effectLst/>
      </dsp:spPr>
      <dsp:style>
        <a:lnRef idx="1">
          <a:scrgbClr r="0" g="0" b="0"/>
        </a:lnRef>
        <a:fillRef idx="1">
          <a:scrgbClr r="0" g="0" b="0"/>
        </a:fillRef>
        <a:effectRef idx="2">
          <a:scrgbClr r="0" g="0" b="0"/>
        </a:effectRef>
        <a:fontRef idx="minor"/>
      </dsp:style>
    </dsp:sp>
    <dsp:sp modelId="{E55E0062-607A-427F-906B-9C0029AFEE5D}">
      <dsp:nvSpPr>
        <dsp:cNvPr id="0" name=""/>
        <dsp:cNvSpPr/>
      </dsp:nvSpPr>
      <dsp:spPr>
        <a:xfrm>
          <a:off x="3251318" y="1983280"/>
          <a:ext cx="1300202" cy="1300202"/>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nl-NL" sz="2400" b="1" kern="1200"/>
            <a:t>Kans</a:t>
          </a:r>
        </a:p>
      </dsp:txBody>
      <dsp:txXfrm>
        <a:off x="3441728" y="2173690"/>
        <a:ext cx="919382" cy="919382"/>
      </dsp:txXfrm>
    </dsp:sp>
    <dsp:sp modelId="{E6DDC5E1-8CDF-4F39-BE6E-3EE4DC4F76FD}">
      <dsp:nvSpPr>
        <dsp:cNvPr id="0" name=""/>
        <dsp:cNvSpPr/>
      </dsp:nvSpPr>
      <dsp:spPr>
        <a:xfrm>
          <a:off x="7541987" y="2503361"/>
          <a:ext cx="1950304" cy="1300852"/>
        </a:xfrm>
        <a:prstGeom prst="rect">
          <a:avLst/>
        </a:prstGeom>
        <a:solidFill>
          <a:srgbClr val="E6577B">
            <a:alpha val="90000"/>
          </a:srgbClr>
        </a:solidFill>
        <a:ln w="6350" cap="flat" cmpd="sng" algn="ctr">
          <a:solidFill>
            <a:srgbClr val="E6577B">
              <a:alpha val="90000"/>
            </a:srgbClr>
          </a:solidFill>
          <a:prstDash val="solid"/>
          <a:miter lim="800000"/>
        </a:ln>
        <a:effectLst/>
      </dsp:spPr>
      <dsp:style>
        <a:lnRef idx="1">
          <a:scrgbClr r="0" g="0" b="0"/>
        </a:lnRef>
        <a:fillRef idx="1">
          <a:scrgbClr r="0" g="0" b="0"/>
        </a:fillRef>
        <a:effectRef idx="2">
          <a:scrgbClr r="0" g="0" b="0"/>
        </a:effectRef>
        <a:fontRef idx="minor"/>
      </dsp:style>
    </dsp:sp>
    <dsp:sp modelId="{06698B0B-7018-4A8E-B802-38E8A6ECF48A}">
      <dsp:nvSpPr>
        <dsp:cNvPr id="0" name=""/>
        <dsp:cNvSpPr/>
      </dsp:nvSpPr>
      <dsp:spPr>
        <a:xfrm>
          <a:off x="6501825" y="1983280"/>
          <a:ext cx="1300202" cy="1300202"/>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nl-NL" sz="2400" b="1" kern="1200"/>
            <a:t>Schade</a:t>
          </a:r>
        </a:p>
      </dsp:txBody>
      <dsp:txXfrm>
        <a:off x="6692235" y="2173690"/>
        <a:ext cx="919382" cy="919382"/>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D0B8C1-9A86-4261-9212-0D968017A985}" type="datetimeFigureOut">
              <a:rPr lang="nl-NL" smtClean="0"/>
              <a:t>16-3-2021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402655-2C22-4749-9F1B-A0918EFCDCA1}" type="slidenum">
              <a:rPr lang="nl-NL" smtClean="0"/>
              <a:t>‹nr.›</a:t>
            </a:fld>
            <a:endParaRPr lang="nl-NL"/>
          </a:p>
        </p:txBody>
      </p:sp>
    </p:spTree>
    <p:extLst>
      <p:ext uri="{BB962C8B-B14F-4D97-AF65-F5344CB8AC3E}">
        <p14:creationId xmlns:p14="http://schemas.microsoft.com/office/powerpoint/2010/main" val="562760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y2NQT1IQlno"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04paX0yNPV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kern="1200">
                <a:solidFill>
                  <a:schemeClr val="tx1"/>
                </a:solidFill>
                <a:effectLst/>
                <a:latin typeface="+mn-lt"/>
                <a:ea typeface="+mn-ea"/>
                <a:cs typeface="+mn-cs"/>
              </a:rPr>
              <a:t>Welkom allemaal!</a:t>
            </a:r>
          </a:p>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a:solidFill>
                  <a:schemeClr val="tx1"/>
                </a:solidFill>
                <a:latin typeface="+mn-lt"/>
                <a:ea typeface="+mn-ea"/>
                <a:cs typeface="+mn-cs"/>
              </a:rPr>
              <a:t>&lt;&lt; volgende slide &gt;&gt;</a:t>
            </a:r>
            <a:endParaRPr lang="nl-NL"/>
          </a:p>
          <a:p>
            <a:endParaRPr lang="nl-NL"/>
          </a:p>
        </p:txBody>
      </p:sp>
      <p:sp>
        <p:nvSpPr>
          <p:cNvPr id="4" name="Tijdelijke aanduiding voor dianummer 3"/>
          <p:cNvSpPr>
            <a:spLocks noGrp="1"/>
          </p:cNvSpPr>
          <p:nvPr>
            <p:ph type="sldNum" sz="quarter" idx="5"/>
          </p:nvPr>
        </p:nvSpPr>
        <p:spPr/>
        <p:txBody>
          <a:bodyPr/>
          <a:lstStyle/>
          <a:p>
            <a:fld id="{02402655-2C22-4749-9F1B-A0918EFCDCA1}" type="slidenum">
              <a:rPr lang="nl-NL" smtClean="0"/>
              <a:t>1</a:t>
            </a:fld>
            <a:endParaRPr lang="nl-NL"/>
          </a:p>
        </p:txBody>
      </p:sp>
    </p:spTree>
    <p:extLst>
      <p:ext uri="{BB962C8B-B14F-4D97-AF65-F5344CB8AC3E}">
        <p14:creationId xmlns:p14="http://schemas.microsoft.com/office/powerpoint/2010/main" val="3195443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dirty="0"/>
              <a:t>Het geld dat regelmatig in een pot wordt gestopt, heet de </a:t>
            </a:r>
            <a:r>
              <a:rPr lang="nl-NL" b="1" dirty="0"/>
              <a:t>premie</a:t>
            </a:r>
            <a:r>
              <a:rPr lang="nl-NL" dirty="0"/>
              <a:t>. Dat doe je ook bij een verzekering. </a:t>
            </a:r>
          </a:p>
          <a:p>
            <a:pPr marL="171450" indent="-171450">
              <a:buFont typeface="Arial" panose="020B0604020202020204" pitchFamily="34" charset="0"/>
              <a:buChar char="•"/>
            </a:pPr>
            <a:r>
              <a:rPr lang="nl-NL" dirty="0"/>
              <a:t>Jij bent dan de </a:t>
            </a:r>
            <a:r>
              <a:rPr lang="nl-NL" b="1" dirty="0"/>
              <a:t>verzekerde</a:t>
            </a:r>
          </a:p>
          <a:p>
            <a:pPr marL="171450" indent="-171450">
              <a:buFont typeface="Arial" panose="020B0604020202020204" pitchFamily="34" charset="0"/>
              <a:buChar char="•"/>
            </a:pPr>
            <a:r>
              <a:rPr lang="nl-NL" dirty="0"/>
              <a:t>Je betaalt die premie aan de</a:t>
            </a:r>
            <a:r>
              <a:rPr lang="nl-NL" b="1" dirty="0"/>
              <a:t> verzekeringsmaatschappij</a:t>
            </a:r>
            <a:r>
              <a:rPr lang="nl-NL" dirty="0"/>
              <a:t>. Die past goed op al dat geld en betaalt uit die pot als de verzekerde schade heeft</a:t>
            </a:r>
            <a:br>
              <a:rPr lang="nl-NL" dirty="0"/>
            </a:br>
            <a:endParaRPr lang="nl-NL" dirty="0"/>
          </a:p>
          <a:p>
            <a:pPr marL="171450" indent="-171450">
              <a:buFont typeface="Arial" panose="020B0604020202020204" pitchFamily="34" charset="0"/>
              <a:buChar char="•"/>
            </a:pPr>
            <a:r>
              <a:rPr lang="nl-NL" dirty="0"/>
              <a:t>Maar dan is één ding wel belangrijk: je moet vooraf hebben afgesproken </a:t>
            </a:r>
            <a:r>
              <a:rPr lang="nl-NL" b="1" dirty="0"/>
              <a:t>welke soort schade</a:t>
            </a:r>
            <a:r>
              <a:rPr lang="nl-NL" b="1" baseline="0" dirty="0"/>
              <a:t> </a:t>
            </a:r>
            <a:r>
              <a:rPr lang="nl-NL" dirty="0"/>
              <a:t>je allemaal verzekerd wilt hebben. </a:t>
            </a:r>
            <a:br>
              <a:rPr lang="nl-NL" dirty="0"/>
            </a:br>
            <a:r>
              <a:rPr lang="nl-NL" dirty="0"/>
              <a:t>Wil je bijvoorbeeld je fiets alleen tegen diefstal verzekeren of ook nog tegen een botsing met een auto of andere fiets? </a:t>
            </a:r>
            <a:br>
              <a:rPr lang="nl-NL" dirty="0"/>
            </a:br>
            <a:r>
              <a:rPr lang="nl-NL" dirty="0"/>
              <a:t>Daar moet je goed over nadenken, want hoe meer</a:t>
            </a:r>
            <a:r>
              <a:rPr lang="nl-NL" b="1" dirty="0"/>
              <a:t> risico’s </a:t>
            </a:r>
            <a:r>
              <a:rPr lang="nl-NL" dirty="0"/>
              <a:t>je verzekerd wilt hebben, hoe meer geld je moet betalen. </a:t>
            </a:r>
          </a:p>
          <a:p>
            <a:pPr marL="171450" indent="-171450">
              <a:buFont typeface="Arial" panose="020B0604020202020204" pitchFamily="34" charset="0"/>
              <a:buChar char="•"/>
            </a:pPr>
            <a:endParaRPr lang="nl-NL" dirty="0"/>
          </a:p>
          <a:p>
            <a:pPr marL="171450" indent="-171450">
              <a:buFont typeface="Arial" panose="020B0604020202020204" pitchFamily="34" charset="0"/>
              <a:buChar char="•"/>
            </a:pPr>
            <a:r>
              <a:rPr lang="nl-NL" dirty="0"/>
              <a:t>Als je weet tegen welke risico’s je je wilt verzekeren, dan schrijft de verzekeraar die </a:t>
            </a:r>
            <a:r>
              <a:rPr lang="nl-NL" b="1" dirty="0"/>
              <a:t>afspraken op een papier, als een bewijs . </a:t>
            </a:r>
            <a:br>
              <a:rPr lang="nl-NL" dirty="0"/>
            </a:br>
            <a:r>
              <a:rPr lang="nl-NL" dirty="0"/>
              <a:t>Dat heet een </a:t>
            </a:r>
            <a:r>
              <a:rPr lang="nl-NL" b="1" dirty="0"/>
              <a:t>verzekeringspolis</a:t>
            </a:r>
            <a:r>
              <a:rPr lang="nl-NL" dirty="0"/>
              <a:t>. Daar staat in voor welke schade je verzekerd bent en voor welke schade niet.</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&lt;&lt; volgende slide &gt;&gt;</a:t>
            </a:r>
            <a:endParaRPr lang="nl-NL" dirty="0"/>
          </a:p>
          <a:p>
            <a:endParaRPr lang="nl-NL" dirty="0"/>
          </a:p>
          <a:p>
            <a:pPr marL="0" indent="0">
              <a:buFont typeface="Arial" panose="020B0604020202020204" pitchFamily="34" charset="0"/>
              <a:buNone/>
            </a:pPr>
            <a:endParaRPr lang="nl-NL" dirty="0"/>
          </a:p>
        </p:txBody>
      </p:sp>
      <p:sp>
        <p:nvSpPr>
          <p:cNvPr id="4" name="Tijdelijke aanduiding voor dianummer 3"/>
          <p:cNvSpPr>
            <a:spLocks noGrp="1"/>
          </p:cNvSpPr>
          <p:nvPr>
            <p:ph type="sldNum" sz="quarter" idx="5"/>
          </p:nvPr>
        </p:nvSpPr>
        <p:spPr/>
        <p:txBody>
          <a:bodyPr/>
          <a:lstStyle/>
          <a:p>
            <a:fld id="{02402655-2C22-4749-9F1B-A0918EFCDCA1}" type="slidenum">
              <a:rPr lang="nl-NL" smtClean="0"/>
              <a:t>10</a:t>
            </a:fld>
            <a:endParaRPr lang="nl-NL"/>
          </a:p>
        </p:txBody>
      </p:sp>
    </p:spTree>
    <p:extLst>
      <p:ext uri="{BB962C8B-B14F-4D97-AF65-F5344CB8AC3E}">
        <p14:creationId xmlns:p14="http://schemas.microsoft.com/office/powerpoint/2010/main" val="2945984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dirty="0"/>
              <a:t>Het geld dat regelmatig in een pot wordt gestopt, heet de </a:t>
            </a:r>
            <a:r>
              <a:rPr lang="nl-NL" b="1" dirty="0"/>
              <a:t>premie</a:t>
            </a:r>
            <a:r>
              <a:rPr lang="nl-NL" dirty="0"/>
              <a:t>. Dat doe je ook bij een verzekering. </a:t>
            </a:r>
          </a:p>
          <a:p>
            <a:pPr marL="171450" indent="-171450">
              <a:buFont typeface="Arial" panose="020B0604020202020204" pitchFamily="34" charset="0"/>
              <a:buChar char="•"/>
            </a:pPr>
            <a:r>
              <a:rPr lang="nl-NL" dirty="0"/>
              <a:t>Jij bent dan de </a:t>
            </a:r>
            <a:r>
              <a:rPr lang="nl-NL" b="1" dirty="0"/>
              <a:t>verzekerde</a:t>
            </a:r>
          </a:p>
          <a:p>
            <a:pPr marL="171450" indent="-171450">
              <a:buFont typeface="Arial" panose="020B0604020202020204" pitchFamily="34" charset="0"/>
              <a:buChar char="•"/>
            </a:pPr>
            <a:r>
              <a:rPr lang="nl-NL" dirty="0"/>
              <a:t>Je betaalt die premie aan de</a:t>
            </a:r>
            <a:r>
              <a:rPr lang="nl-NL" b="1" dirty="0"/>
              <a:t> verzekeringsmaatschappij</a:t>
            </a:r>
            <a:r>
              <a:rPr lang="nl-NL" dirty="0"/>
              <a:t>. Die past goed op al dat geld en betaalt uit die pot als de verzekerde schade heeft</a:t>
            </a:r>
            <a:br>
              <a:rPr lang="nl-NL" dirty="0"/>
            </a:br>
            <a:endParaRPr lang="nl-NL" dirty="0"/>
          </a:p>
          <a:p>
            <a:pPr marL="171450" indent="-171450">
              <a:buFont typeface="Arial" panose="020B0604020202020204" pitchFamily="34" charset="0"/>
              <a:buChar char="•"/>
            </a:pPr>
            <a:r>
              <a:rPr lang="nl-NL" dirty="0"/>
              <a:t>Maar dan is één ding wel belangrijk: je moet vooraf hebben afgesproken </a:t>
            </a:r>
            <a:r>
              <a:rPr lang="nl-NL" b="1" dirty="0"/>
              <a:t>welke soort schade</a:t>
            </a:r>
            <a:r>
              <a:rPr lang="nl-NL" b="1" baseline="0" dirty="0"/>
              <a:t> </a:t>
            </a:r>
            <a:r>
              <a:rPr lang="nl-NL" dirty="0"/>
              <a:t>je allemaal verzekerd wilt hebben. </a:t>
            </a:r>
            <a:br>
              <a:rPr lang="nl-NL" dirty="0"/>
            </a:br>
            <a:r>
              <a:rPr lang="nl-NL" dirty="0"/>
              <a:t>Wil je bijvoorbeeld je fiets alleen tegen diefstal verzekeren of ook nog tegen een botsing met een auto of andere fiets? </a:t>
            </a:r>
            <a:br>
              <a:rPr lang="nl-NL" dirty="0"/>
            </a:br>
            <a:r>
              <a:rPr lang="nl-NL" dirty="0"/>
              <a:t>Daar moet je goed over nadenken, want hoe meer</a:t>
            </a:r>
            <a:r>
              <a:rPr lang="nl-NL" b="1" dirty="0"/>
              <a:t> risico’s </a:t>
            </a:r>
            <a:r>
              <a:rPr lang="nl-NL" dirty="0"/>
              <a:t>je verzekerd wilt hebben, hoe meer geld je moet betalen. </a:t>
            </a:r>
          </a:p>
          <a:p>
            <a:pPr marL="171450" indent="-171450">
              <a:buFont typeface="Arial" panose="020B0604020202020204" pitchFamily="34" charset="0"/>
              <a:buChar char="•"/>
            </a:pPr>
            <a:endParaRPr lang="nl-NL" dirty="0"/>
          </a:p>
          <a:p>
            <a:pPr marL="171450" indent="-171450">
              <a:buFont typeface="Arial" panose="020B0604020202020204" pitchFamily="34" charset="0"/>
              <a:buChar char="•"/>
            </a:pPr>
            <a:r>
              <a:rPr lang="nl-NL" dirty="0"/>
              <a:t>Als je weet tegen welke risico’s je je wilt verzekeren, dan schrijft de verzekeraar die </a:t>
            </a:r>
            <a:r>
              <a:rPr lang="nl-NL" b="1" dirty="0"/>
              <a:t>afspraken op een papier, als een bewijs . </a:t>
            </a:r>
            <a:br>
              <a:rPr lang="nl-NL" dirty="0"/>
            </a:br>
            <a:r>
              <a:rPr lang="nl-NL" dirty="0"/>
              <a:t>Dat heet een </a:t>
            </a:r>
            <a:r>
              <a:rPr lang="nl-NL" b="1" dirty="0"/>
              <a:t>verzekeringspolis</a:t>
            </a:r>
            <a:r>
              <a:rPr lang="nl-NL" dirty="0"/>
              <a:t>. Daar staat in voor welke schade je verzekerd bent en voor welke schade niet.</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&lt;&lt; volgende slide &gt;&gt;</a:t>
            </a:r>
            <a:endParaRPr lang="nl-NL" dirty="0"/>
          </a:p>
          <a:p>
            <a:endParaRPr lang="nl-NL" dirty="0"/>
          </a:p>
          <a:p>
            <a:pPr marL="0" indent="0">
              <a:buFont typeface="Arial" panose="020B0604020202020204" pitchFamily="34" charset="0"/>
              <a:buNone/>
            </a:pPr>
            <a:endParaRPr lang="nl-NL" dirty="0"/>
          </a:p>
        </p:txBody>
      </p:sp>
      <p:sp>
        <p:nvSpPr>
          <p:cNvPr id="4" name="Tijdelijke aanduiding voor dianummer 3"/>
          <p:cNvSpPr>
            <a:spLocks noGrp="1"/>
          </p:cNvSpPr>
          <p:nvPr>
            <p:ph type="sldNum" sz="quarter" idx="5"/>
          </p:nvPr>
        </p:nvSpPr>
        <p:spPr/>
        <p:txBody>
          <a:bodyPr/>
          <a:lstStyle/>
          <a:p>
            <a:fld id="{02402655-2C22-4749-9F1B-A0918EFCDCA1}" type="slidenum">
              <a:rPr lang="nl-NL" smtClean="0"/>
              <a:t>11</a:t>
            </a:fld>
            <a:endParaRPr lang="nl-NL"/>
          </a:p>
        </p:txBody>
      </p:sp>
    </p:spTree>
    <p:extLst>
      <p:ext uri="{BB962C8B-B14F-4D97-AF65-F5344CB8AC3E}">
        <p14:creationId xmlns:p14="http://schemas.microsoft.com/office/powerpoint/2010/main" val="3356093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sz="1200" b="1" kern="1200" baseline="0" dirty="0">
                <a:solidFill>
                  <a:schemeClr val="tx1"/>
                </a:solidFill>
                <a:effectLst/>
                <a:latin typeface="+mn-lt"/>
                <a:ea typeface="+mn-ea"/>
                <a:cs typeface="+mn-cs"/>
              </a:rPr>
              <a:t>Wat kun je allemaal verzekeren? </a:t>
            </a:r>
          </a:p>
          <a:p>
            <a:r>
              <a:rPr lang="nl-NL" sz="1200" b="0" kern="1200" dirty="0">
                <a:solidFill>
                  <a:schemeClr val="tx1"/>
                </a:solidFill>
                <a:effectLst/>
                <a:latin typeface="+mn-lt"/>
                <a:ea typeface="+mn-ea"/>
                <a:cs typeface="+mn-cs"/>
              </a:rPr>
              <a:t>Vraag</a:t>
            </a:r>
            <a:r>
              <a:rPr lang="nl-NL" sz="1200" b="0" kern="1200" baseline="0" dirty="0">
                <a:solidFill>
                  <a:schemeClr val="tx1"/>
                </a:solidFill>
                <a:effectLst/>
                <a:latin typeface="+mn-lt"/>
                <a:ea typeface="+mn-ea"/>
                <a:cs typeface="+mn-cs"/>
              </a:rPr>
              <a:t> de kinderen waar zij aan denken bij verzekeren. We hebben het natuurlijk gehad over je fiets verzekeren tegen diefstal, maar er zijn ook nog andere vormen van verzekeren.</a:t>
            </a:r>
          </a:p>
          <a:p>
            <a:endParaRPr lang="nl-NL" sz="1200" b="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&lt;&lt; volgende slide &gt;&gt;</a:t>
            </a:r>
            <a:endParaRPr lang="nl-NL" dirty="0"/>
          </a:p>
          <a:p>
            <a:endParaRPr lang="nl-NL" sz="1200" b="0" kern="1200" baseline="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02402655-2C22-4749-9F1B-A0918EFCDCA1}" type="slidenum">
              <a:rPr lang="nl-NL" smtClean="0"/>
              <a:t>12</a:t>
            </a:fld>
            <a:endParaRPr lang="nl-NL"/>
          </a:p>
        </p:txBody>
      </p:sp>
    </p:spTree>
    <p:extLst>
      <p:ext uri="{BB962C8B-B14F-4D97-AF65-F5344CB8AC3E}">
        <p14:creationId xmlns:p14="http://schemas.microsoft.com/office/powerpoint/2010/main" val="3887931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sz="1200" b="0" kern="1200" baseline="0" dirty="0">
                <a:solidFill>
                  <a:schemeClr val="tx1"/>
                </a:solidFill>
                <a:effectLst/>
                <a:latin typeface="+mn-lt"/>
                <a:ea typeface="+mn-ea"/>
                <a:cs typeface="+mn-cs"/>
              </a:rPr>
              <a:t>Er zijn ook hele bijzonder verzekeringen..</a:t>
            </a:r>
          </a:p>
          <a:p>
            <a:r>
              <a:rPr lang="nl-NL" sz="1200" b="0" kern="1200" baseline="0" dirty="0">
                <a:solidFill>
                  <a:schemeClr val="tx1"/>
                </a:solidFill>
                <a:effectLst/>
                <a:latin typeface="+mn-lt"/>
                <a:ea typeface="+mn-ea"/>
                <a:cs typeface="+mn-cs"/>
              </a:rPr>
              <a:t>Zouden jullie kunnen raden wat Taylor Swift en Cristiano Ronaldo hebben verzekerd?</a:t>
            </a:r>
          </a:p>
          <a:p>
            <a:endParaRPr lang="nl-NL" sz="1200" b="0" kern="1200" baseline="0" dirty="0">
              <a:solidFill>
                <a:schemeClr val="tx1"/>
              </a:solidFill>
              <a:effectLst/>
              <a:latin typeface="+mn-lt"/>
              <a:ea typeface="+mn-ea"/>
              <a:cs typeface="+mn-cs"/>
            </a:endParaRPr>
          </a:p>
          <a:p>
            <a:r>
              <a:rPr lang="nl-NL" sz="1200" b="0" kern="1200" baseline="0" dirty="0">
                <a:solidFill>
                  <a:schemeClr val="tx1"/>
                </a:solidFill>
                <a:effectLst/>
                <a:latin typeface="+mn-lt"/>
                <a:ea typeface="+mn-ea"/>
                <a:cs typeface="+mn-cs"/>
              </a:rPr>
              <a:t>- </a:t>
            </a:r>
            <a:r>
              <a:rPr lang="nl-NL" sz="1200" b="1" kern="1200" baseline="0" dirty="0">
                <a:solidFill>
                  <a:schemeClr val="tx1"/>
                </a:solidFill>
                <a:effectLst/>
                <a:latin typeface="+mn-lt"/>
                <a:ea typeface="+mn-ea"/>
                <a:cs typeface="+mn-cs"/>
              </a:rPr>
              <a:t>Taylor Swift </a:t>
            </a:r>
            <a:r>
              <a:rPr lang="nl-NL" sz="1200" b="0" kern="1200" baseline="0" dirty="0">
                <a:solidFill>
                  <a:schemeClr val="tx1"/>
                </a:solidFill>
                <a:effectLst/>
                <a:latin typeface="+mn-lt"/>
                <a:ea typeface="+mn-ea"/>
                <a:cs typeface="+mn-cs"/>
              </a:rPr>
              <a:t>voor een kleine </a:t>
            </a:r>
            <a:r>
              <a:rPr lang="nl-NL" sz="1200" b="1" kern="1200" baseline="0" dirty="0">
                <a:solidFill>
                  <a:schemeClr val="tx1"/>
                </a:solidFill>
                <a:effectLst/>
                <a:latin typeface="+mn-lt"/>
                <a:ea typeface="+mn-ea"/>
                <a:cs typeface="+mn-cs"/>
              </a:rPr>
              <a:t>37 miljoen euro </a:t>
            </a:r>
            <a:r>
              <a:rPr lang="nl-NL" sz="1200" b="0" kern="1200" baseline="0" dirty="0">
                <a:solidFill>
                  <a:schemeClr val="tx1"/>
                </a:solidFill>
                <a:effectLst/>
                <a:latin typeface="+mn-lt"/>
                <a:ea typeface="+mn-ea"/>
                <a:cs typeface="+mn-cs"/>
              </a:rPr>
              <a:t>(40 miljoen dollar) haar </a:t>
            </a:r>
            <a:r>
              <a:rPr lang="nl-NL" sz="1200" b="1" kern="1200" baseline="0" dirty="0">
                <a:solidFill>
                  <a:schemeClr val="tx1"/>
                </a:solidFill>
                <a:effectLst/>
                <a:latin typeface="+mn-lt"/>
                <a:ea typeface="+mn-ea"/>
                <a:cs typeface="+mn-cs"/>
              </a:rPr>
              <a:t>benen</a:t>
            </a:r>
            <a:r>
              <a:rPr lang="nl-NL" sz="1200" b="0" kern="1200" baseline="0" dirty="0">
                <a:solidFill>
                  <a:schemeClr val="tx1"/>
                </a:solidFill>
                <a:effectLst/>
                <a:latin typeface="+mn-lt"/>
                <a:ea typeface="+mn-ea"/>
                <a:cs typeface="+mn-cs"/>
              </a:rPr>
              <a:t> willen indekken tegen enige schade waardoor ze niet zou kunnen optreden (The National </a:t>
            </a:r>
            <a:r>
              <a:rPr lang="nl-NL" sz="1200" b="0" kern="1200" baseline="0" dirty="0" err="1">
                <a:solidFill>
                  <a:schemeClr val="tx1"/>
                </a:solidFill>
                <a:effectLst/>
                <a:latin typeface="+mn-lt"/>
                <a:ea typeface="+mn-ea"/>
                <a:cs typeface="+mn-cs"/>
              </a:rPr>
              <a:t>Enquirer</a:t>
            </a:r>
            <a:r>
              <a:rPr lang="nl-NL" sz="1200" b="0" kern="1200" baseline="0" dirty="0">
                <a:solidFill>
                  <a:schemeClr val="tx1"/>
                </a:solidFill>
                <a:effectLst/>
                <a:latin typeface="+mn-lt"/>
                <a:ea typeface="+mn-ea"/>
                <a:cs typeface="+mn-cs"/>
              </a:rPr>
              <a:t>)</a:t>
            </a:r>
          </a:p>
          <a:p>
            <a:r>
              <a:rPr lang="nl-NL" sz="1200" b="0" kern="1200" baseline="0" dirty="0">
                <a:solidFill>
                  <a:schemeClr val="tx1"/>
                </a:solidFill>
                <a:effectLst/>
                <a:latin typeface="+mn-lt"/>
                <a:ea typeface="+mn-ea"/>
                <a:cs typeface="+mn-cs"/>
              </a:rPr>
              <a:t>- De benen van voetballer Cristiano Ronaldo. </a:t>
            </a:r>
            <a:r>
              <a:rPr lang="nl-NL" sz="1200" b="1" kern="1200" baseline="0" dirty="0">
                <a:solidFill>
                  <a:schemeClr val="tx1"/>
                </a:solidFill>
                <a:effectLst/>
                <a:latin typeface="+mn-lt"/>
                <a:ea typeface="+mn-ea"/>
                <a:cs typeface="+mn-cs"/>
              </a:rPr>
              <a:t>Cristiano Ronaldo </a:t>
            </a:r>
            <a:r>
              <a:rPr lang="nl-NL" sz="1200" b="0" kern="1200" baseline="0" dirty="0">
                <a:solidFill>
                  <a:schemeClr val="tx1"/>
                </a:solidFill>
                <a:effectLst/>
                <a:latin typeface="+mn-lt"/>
                <a:ea typeface="+mn-ea"/>
                <a:cs typeface="+mn-cs"/>
              </a:rPr>
              <a:t>heeft zijn </a:t>
            </a:r>
            <a:r>
              <a:rPr lang="nl-NL" sz="1200" b="1" kern="1200" baseline="0" dirty="0">
                <a:solidFill>
                  <a:schemeClr val="tx1"/>
                </a:solidFill>
                <a:effectLst/>
                <a:latin typeface="+mn-lt"/>
                <a:ea typeface="+mn-ea"/>
                <a:cs typeface="+mn-cs"/>
              </a:rPr>
              <a:t>benen</a:t>
            </a:r>
            <a:r>
              <a:rPr lang="nl-NL" sz="1200" b="0" kern="1200" baseline="0" dirty="0">
                <a:solidFill>
                  <a:schemeClr val="tx1"/>
                </a:solidFill>
                <a:effectLst/>
                <a:latin typeface="+mn-lt"/>
                <a:ea typeface="+mn-ea"/>
                <a:cs typeface="+mn-cs"/>
              </a:rPr>
              <a:t> verzekerd voor </a:t>
            </a:r>
            <a:r>
              <a:rPr lang="nl-NL" sz="1200" b="1" kern="1200" baseline="0" dirty="0">
                <a:solidFill>
                  <a:schemeClr val="tx1"/>
                </a:solidFill>
                <a:effectLst/>
                <a:latin typeface="+mn-lt"/>
                <a:ea typeface="+mn-ea"/>
                <a:cs typeface="+mn-cs"/>
              </a:rPr>
              <a:t>206 miljoen.</a:t>
            </a:r>
          </a:p>
          <a:p>
            <a:br>
              <a:rPr lang="nl-NL" sz="1200" b="1" kern="1200" baseline="0" dirty="0">
                <a:solidFill>
                  <a:schemeClr val="tx1"/>
                </a:solidFill>
                <a:effectLst/>
                <a:latin typeface="+mn-lt"/>
                <a:ea typeface="+mn-ea"/>
                <a:cs typeface="+mn-cs"/>
              </a:rPr>
            </a:br>
            <a:r>
              <a:rPr lang="nl-NL" sz="1200" b="1" i="0" u="none" strike="noStrike" kern="1200" baseline="0" dirty="0">
                <a:solidFill>
                  <a:schemeClr val="tx1"/>
                </a:solidFill>
                <a:latin typeface="+mn-lt"/>
                <a:ea typeface="+mn-ea"/>
                <a:cs typeface="+mn-cs"/>
              </a:rPr>
              <a:t>Uitleg</a:t>
            </a:r>
          </a:p>
          <a:p>
            <a:r>
              <a:rPr lang="nl-NL" sz="1200" b="0" i="0" u="none" strike="noStrike" kern="1200" baseline="0" dirty="0">
                <a:solidFill>
                  <a:schemeClr val="tx1"/>
                </a:solidFill>
                <a:latin typeface="+mn-lt"/>
                <a:ea typeface="+mn-ea"/>
                <a:cs typeface="+mn-cs"/>
              </a:rPr>
              <a:t>Iedereen loopt </a:t>
            </a:r>
            <a:r>
              <a:rPr lang="nl-NL" sz="1200" b="0" i="1" u="none" strike="noStrike" kern="1200" baseline="0" dirty="0">
                <a:solidFill>
                  <a:schemeClr val="tx1"/>
                </a:solidFill>
                <a:latin typeface="+mn-lt"/>
                <a:ea typeface="+mn-ea"/>
                <a:cs typeface="+mn-cs"/>
              </a:rPr>
              <a:t>risico </a:t>
            </a:r>
            <a:r>
              <a:rPr lang="nl-NL" sz="1200" b="0" i="0" u="none" strike="noStrike" kern="1200" baseline="0" dirty="0">
                <a:solidFill>
                  <a:schemeClr val="tx1"/>
                </a:solidFill>
                <a:latin typeface="+mn-lt"/>
                <a:ea typeface="+mn-ea"/>
                <a:cs typeface="+mn-cs"/>
              </a:rPr>
              <a:t>dat hem iets overkomt. </a:t>
            </a:r>
          </a:p>
          <a:p>
            <a:r>
              <a:rPr lang="nl-NL" sz="1200" b="0" i="0" u="none" strike="noStrike" kern="1200" baseline="0" dirty="0">
                <a:solidFill>
                  <a:schemeClr val="tx1"/>
                </a:solidFill>
                <a:latin typeface="+mn-lt"/>
                <a:ea typeface="+mn-ea"/>
                <a:cs typeface="+mn-cs"/>
              </a:rPr>
              <a:t>Ronaldo verdient salaris met zijn benen. Stel, er overkomt hem iets waardoor hij zijn benen niet meer kan gebruiken en zijn geld niet meer kan verdienen met voetballen, dan is het goed dat hij dat risico heeft verzekerd. Zijn verzekering zorgt er dan voor dat hij nog steeds wat inkomen krijgt. Ronaldo verzekert zijn benen voor heel veel geld, hij betaalt dan ook heel veel premie. </a:t>
            </a:r>
          </a:p>
          <a:p>
            <a:endParaRPr lang="nl-NL"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&lt;&lt; volgende slide &gt;&gt;</a:t>
            </a:r>
            <a:endParaRPr lang="nl-NL" dirty="0"/>
          </a:p>
          <a:p>
            <a:endParaRPr lang="nl-NL" sz="1200" b="0" i="0" u="none" strike="noStrike" kern="1200" baseline="0" dirty="0">
              <a:solidFill>
                <a:schemeClr val="tx1"/>
              </a:solidFill>
              <a:latin typeface="+mn-lt"/>
              <a:ea typeface="+mn-ea"/>
              <a:cs typeface="+mn-cs"/>
            </a:endParaRPr>
          </a:p>
        </p:txBody>
      </p:sp>
      <p:sp>
        <p:nvSpPr>
          <p:cNvPr id="4" name="Tijdelijke aanduiding voor dianummer 3"/>
          <p:cNvSpPr>
            <a:spLocks noGrp="1"/>
          </p:cNvSpPr>
          <p:nvPr>
            <p:ph type="sldNum" sz="quarter" idx="5"/>
          </p:nvPr>
        </p:nvSpPr>
        <p:spPr/>
        <p:txBody>
          <a:bodyPr/>
          <a:lstStyle/>
          <a:p>
            <a:fld id="{02402655-2C22-4749-9F1B-A0918EFCDCA1}" type="slidenum">
              <a:rPr lang="nl-NL" smtClean="0"/>
              <a:t>13</a:t>
            </a:fld>
            <a:endParaRPr lang="nl-NL"/>
          </a:p>
        </p:txBody>
      </p:sp>
    </p:spTree>
    <p:extLst>
      <p:ext uri="{BB962C8B-B14F-4D97-AF65-F5344CB8AC3E}">
        <p14:creationId xmlns:p14="http://schemas.microsoft.com/office/powerpoint/2010/main" val="2767504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Of het slim is om je te verzekeren, hangt dus af van de</a:t>
            </a:r>
            <a:r>
              <a:rPr lang="nl-NL" b="1"/>
              <a:t> balans </a:t>
            </a:r>
            <a:r>
              <a:rPr lang="nl-NL"/>
              <a:t>tussen de kans dat het </a:t>
            </a:r>
            <a:r>
              <a:rPr lang="nl-NL" b="1"/>
              <a:t>risico</a:t>
            </a:r>
            <a:r>
              <a:rPr lang="nl-NL"/>
              <a:t> echt gebeurt en de financiële gevolgen ervan </a:t>
            </a:r>
            <a:r>
              <a:rPr lang="nl-NL" b="1"/>
              <a:t>(schade)</a:t>
            </a:r>
            <a:r>
              <a:rPr lang="nl-NL" sz="1200" b="0" i="0" u="none" strike="noStrike" kern="1200" baseline="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u="none" strike="noStrike" kern="1200" baseline="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a:solidFill>
                  <a:schemeClr val="tx1"/>
                </a:solidFill>
                <a:latin typeface="+mn-lt"/>
                <a:ea typeface="+mn-ea"/>
                <a:cs typeface="+mn-cs"/>
              </a:rPr>
              <a:t>&lt;&lt; volgende slide &gt;&gt;</a:t>
            </a:r>
            <a:endParaRPr lang="nl-NL"/>
          </a:p>
          <a:p>
            <a:endParaRPr lang="nl-NL" b="1"/>
          </a:p>
        </p:txBody>
      </p:sp>
      <p:sp>
        <p:nvSpPr>
          <p:cNvPr id="4" name="Tijdelijke aanduiding voor dianummer 3"/>
          <p:cNvSpPr>
            <a:spLocks noGrp="1"/>
          </p:cNvSpPr>
          <p:nvPr>
            <p:ph type="sldNum" sz="quarter" idx="5"/>
          </p:nvPr>
        </p:nvSpPr>
        <p:spPr/>
        <p:txBody>
          <a:bodyPr/>
          <a:lstStyle/>
          <a:p>
            <a:fld id="{02402655-2C22-4749-9F1B-A0918EFCDCA1}" type="slidenum">
              <a:rPr lang="nl-NL" smtClean="0"/>
              <a:t>14</a:t>
            </a:fld>
            <a:endParaRPr lang="nl-NL"/>
          </a:p>
        </p:txBody>
      </p:sp>
    </p:spTree>
    <p:extLst>
      <p:ext uri="{BB962C8B-B14F-4D97-AF65-F5344CB8AC3E}">
        <p14:creationId xmlns:p14="http://schemas.microsoft.com/office/powerpoint/2010/main" val="2622533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b="1" dirty="0"/>
              <a:t>Voorbeeld fiets</a:t>
            </a:r>
          </a:p>
          <a:p>
            <a:endParaRPr lang="nl-NL" dirty="0"/>
          </a:p>
          <a:p>
            <a:pPr marL="171450" indent="-171450">
              <a:buFontTx/>
              <a:buChar char="-"/>
            </a:pPr>
            <a:r>
              <a:rPr lang="nl-NL" dirty="0"/>
              <a:t>Vraag aan de klas welke </a:t>
            </a:r>
            <a:r>
              <a:rPr lang="nl-NL" b="1" dirty="0"/>
              <a:t>RISICO’S</a:t>
            </a:r>
            <a:r>
              <a:rPr lang="nl-NL" dirty="0"/>
              <a:t> zij kunnen bedenken</a:t>
            </a:r>
          </a:p>
          <a:p>
            <a:pPr marL="171450" indent="-171450">
              <a:buFontTx/>
              <a:buChar char="-"/>
            </a:pPr>
            <a:r>
              <a:rPr lang="nl-NL" dirty="0"/>
              <a:t>Hoe groot is de </a:t>
            </a:r>
            <a:r>
              <a:rPr lang="nl-NL" b="1" dirty="0"/>
              <a:t>kans </a:t>
            </a:r>
            <a:r>
              <a:rPr lang="nl-NL" dirty="0"/>
              <a:t>per risico dat dit kan gebeuren</a:t>
            </a:r>
          </a:p>
          <a:p>
            <a:pPr marL="171450" indent="-171450">
              <a:buFontTx/>
              <a:buChar char="-"/>
            </a:pPr>
            <a:r>
              <a:rPr lang="nl-NL" dirty="0"/>
              <a:t>Wat zou de </a:t>
            </a:r>
            <a:r>
              <a:rPr lang="nl-NL" b="1" dirty="0"/>
              <a:t>schade</a:t>
            </a:r>
            <a:r>
              <a:rPr lang="nl-NL" dirty="0"/>
              <a:t> zijn?</a:t>
            </a:r>
          </a:p>
          <a:p>
            <a:pPr marL="171450" indent="-171450">
              <a:buFontTx/>
              <a:buChar char="-"/>
            </a:pPr>
            <a:endParaRPr lang="nl-NL"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sz="1200" b="0" i="0" u="none" strike="noStrike" kern="1200" baseline="0" dirty="0">
                <a:solidFill>
                  <a:schemeClr val="tx1"/>
                </a:solidFill>
                <a:latin typeface="+mn-lt"/>
                <a:ea typeface="+mn-ea"/>
                <a:cs typeface="+mn-cs"/>
              </a:rPr>
              <a:t>&lt;&lt; volgende slide &gt;&gt;</a:t>
            </a:r>
            <a:endParaRPr lang="nl-NL" dirty="0"/>
          </a:p>
          <a:p>
            <a:pPr marL="171450" indent="-171450">
              <a:buFontTx/>
              <a:buChar char="-"/>
            </a:pPr>
            <a:endParaRPr lang="nl-NL"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02402655-2C22-4749-9F1B-A0918EFCDCA1}" type="slidenum">
              <a:rPr lang="nl-NL" smtClean="0"/>
              <a:t>15</a:t>
            </a:fld>
            <a:endParaRPr lang="nl-NL"/>
          </a:p>
        </p:txBody>
      </p:sp>
    </p:spTree>
    <p:extLst>
      <p:ext uri="{BB962C8B-B14F-4D97-AF65-F5344CB8AC3E}">
        <p14:creationId xmlns:p14="http://schemas.microsoft.com/office/powerpoint/2010/main" val="1974731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sz="1200" b="0" i="0" u="none" strike="noStrike" kern="1200" baseline="0" dirty="0">
                <a:solidFill>
                  <a:schemeClr val="tx1"/>
                </a:solidFill>
                <a:latin typeface="+mn-lt"/>
                <a:ea typeface="+mn-ea"/>
                <a:cs typeface="+mn-cs"/>
              </a:rPr>
              <a:t>Via de vragen dienen de leerlingen tot de conclusie te komen dat </a:t>
            </a:r>
            <a:r>
              <a:rPr lang="nl-NL" sz="1200" b="1" i="0" u="none" strike="noStrike" kern="1200" baseline="0" dirty="0">
                <a:solidFill>
                  <a:schemeClr val="tx1"/>
                </a:solidFill>
                <a:latin typeface="+mn-lt"/>
                <a:ea typeface="+mn-ea"/>
                <a:cs typeface="+mn-cs"/>
              </a:rPr>
              <a:t>risico = kans x financieel effect</a:t>
            </a:r>
            <a:r>
              <a:rPr lang="nl-NL" sz="1200" b="0" i="0" u="none" strike="noStrike" kern="1200" baseline="0" dirty="0">
                <a:solidFill>
                  <a:schemeClr val="tx1"/>
                </a:solidFill>
                <a:latin typeface="+mn-lt"/>
                <a:ea typeface="+mn-ea"/>
                <a:cs typeface="+mn-cs"/>
              </a:rPr>
              <a:t>. </a:t>
            </a: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Uitleg: of je een groot of een klein risico loopt, is afhankelijk van twee dingen. Namelijk </a:t>
            </a:r>
            <a:r>
              <a:rPr lang="nl-NL" sz="1200" b="1" i="0" u="none" strike="noStrike" kern="1200" baseline="0" dirty="0">
                <a:solidFill>
                  <a:schemeClr val="tx1"/>
                </a:solidFill>
                <a:latin typeface="+mn-lt"/>
                <a:ea typeface="+mn-ea"/>
                <a:cs typeface="+mn-cs"/>
              </a:rPr>
              <a:t>de kans dat het risico zich voordoet én het effect (de financiële schade) daarvan</a:t>
            </a:r>
            <a:r>
              <a:rPr lang="nl-NL" sz="1200" b="0" i="0" u="none" strike="noStrike" kern="1200" baseline="0" dirty="0">
                <a:solidFill>
                  <a:schemeClr val="tx1"/>
                </a:solidFill>
                <a:latin typeface="+mn-lt"/>
                <a:ea typeface="+mn-ea"/>
                <a:cs typeface="+mn-cs"/>
              </a:rPr>
              <a:t>. </a:t>
            </a:r>
          </a:p>
          <a:p>
            <a:endParaRPr lang="nl-NL" sz="1200" b="0" i="0" u="none" strike="noStrike" kern="1200" baseline="0" dirty="0">
              <a:solidFill>
                <a:schemeClr val="tx1"/>
              </a:solidFill>
              <a:latin typeface="+mn-lt"/>
              <a:ea typeface="+mn-ea"/>
              <a:cs typeface="+mn-cs"/>
            </a:endParaRPr>
          </a:p>
          <a:p>
            <a:pPr marL="171450" indent="-171450">
              <a:buFontTx/>
              <a:buChar char="-"/>
            </a:pPr>
            <a:r>
              <a:rPr lang="nl-NL" sz="1200" b="0" i="0" u="none" strike="noStrike" kern="1200" baseline="0" dirty="0">
                <a:solidFill>
                  <a:schemeClr val="tx1"/>
                </a:solidFill>
                <a:latin typeface="+mn-lt"/>
                <a:ea typeface="+mn-ea"/>
                <a:cs typeface="+mn-cs"/>
              </a:rPr>
              <a:t>De kans dat je nat wordt als je door de regen loopt is erg groot, maar de schade is beperkt of zelfs nihil. Het risico is dus klein. </a:t>
            </a:r>
          </a:p>
          <a:p>
            <a:pPr marL="171450" indent="-171450">
              <a:buFontTx/>
              <a:buChar char="-"/>
            </a:pPr>
            <a:r>
              <a:rPr lang="nl-NL" sz="1200" b="0" i="0" u="none" strike="noStrike" kern="1200" baseline="0" dirty="0">
                <a:solidFill>
                  <a:schemeClr val="tx1"/>
                </a:solidFill>
                <a:latin typeface="+mn-lt"/>
                <a:ea typeface="+mn-ea"/>
                <a:cs typeface="+mn-cs"/>
              </a:rPr>
              <a:t>De kans dat je met de fiets een botsing hebt met een auto waardoor jij je been breekt, is een groter risico. Het effect is dan groot: er moet een nieuwe fiets gekocht worden en jij moet naar het ziekenhuis om een gipsbeen te krijgen. Dat kost veel geld. </a:t>
            </a:r>
          </a:p>
          <a:p>
            <a:pPr marL="171450" indent="-171450">
              <a:buFontTx/>
              <a:buChar char="-"/>
            </a:pPr>
            <a:endParaRPr lang="nl-NL" sz="1200" b="0" i="0" u="none" strike="noStrike" kern="1200" baseline="0" dirty="0">
              <a:solidFill>
                <a:schemeClr val="tx1"/>
              </a:solidFill>
              <a:latin typeface="+mn-lt"/>
              <a:ea typeface="+mn-ea"/>
              <a:cs typeface="+mn-cs"/>
            </a:endParaRPr>
          </a:p>
          <a:p>
            <a:r>
              <a:rPr lang="nl-NL" dirty="0"/>
              <a:t>Of het slim is om je te verzekeren, hangt dus af van de</a:t>
            </a:r>
            <a:r>
              <a:rPr lang="nl-NL" b="1" dirty="0"/>
              <a:t> balans </a:t>
            </a:r>
            <a:r>
              <a:rPr lang="nl-NL" dirty="0"/>
              <a:t>tussen de kans dat het </a:t>
            </a:r>
            <a:r>
              <a:rPr lang="nl-NL" b="1" dirty="0"/>
              <a:t>risico</a:t>
            </a:r>
            <a:r>
              <a:rPr lang="nl-NL" dirty="0"/>
              <a:t> echt gebeurt en de financiële gevolgen ervan </a:t>
            </a:r>
            <a:r>
              <a:rPr lang="nl-NL" b="1" dirty="0"/>
              <a:t>(schade)</a:t>
            </a:r>
          </a:p>
          <a:p>
            <a:endParaRPr lang="nl-NL" b="1" dirty="0"/>
          </a:p>
          <a:p>
            <a:r>
              <a:rPr lang="nl-NL" b="1" dirty="0"/>
              <a:t>Dit is belangrijk om mee te nemen voor het spel straks!</a:t>
            </a:r>
          </a:p>
          <a:p>
            <a:endParaRPr lang="nl-NL"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&lt;&lt; volgende slide &gt;&gt;</a:t>
            </a:r>
            <a:endParaRPr lang="nl-NL" dirty="0"/>
          </a:p>
          <a:p>
            <a:endParaRPr lang="nl-NL" b="1" dirty="0"/>
          </a:p>
        </p:txBody>
      </p:sp>
      <p:sp>
        <p:nvSpPr>
          <p:cNvPr id="4" name="Tijdelijke aanduiding voor dianummer 3"/>
          <p:cNvSpPr>
            <a:spLocks noGrp="1"/>
          </p:cNvSpPr>
          <p:nvPr>
            <p:ph type="sldNum" sz="quarter" idx="5"/>
          </p:nvPr>
        </p:nvSpPr>
        <p:spPr/>
        <p:txBody>
          <a:bodyPr/>
          <a:lstStyle/>
          <a:p>
            <a:fld id="{02402655-2C22-4749-9F1B-A0918EFCDCA1}" type="slidenum">
              <a:rPr lang="nl-NL" smtClean="0"/>
              <a:t>16</a:t>
            </a:fld>
            <a:endParaRPr lang="nl-NL"/>
          </a:p>
        </p:txBody>
      </p:sp>
    </p:spTree>
    <p:extLst>
      <p:ext uri="{BB962C8B-B14F-4D97-AF65-F5344CB8AC3E}">
        <p14:creationId xmlns:p14="http://schemas.microsoft.com/office/powerpoint/2010/main" val="1113413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sz="1200" b="0" i="0" u="none" strike="noStrike" kern="1200" baseline="0">
                <a:solidFill>
                  <a:schemeClr val="tx1"/>
                </a:solidFill>
                <a:latin typeface="+mn-lt"/>
                <a:ea typeface="+mn-ea"/>
                <a:cs typeface="+mn-cs"/>
              </a:rPr>
              <a:t>Leerlingen vinden het een hele ontdekking dat je ook na drie maanden het verzekerde bedrag uitgekeerd kan krijgen. </a:t>
            </a:r>
          </a:p>
          <a:p>
            <a:r>
              <a:rPr lang="nl-NL" sz="1200" b="0" i="0" u="none" strike="noStrike" kern="1200" baseline="0">
                <a:solidFill>
                  <a:schemeClr val="tx1"/>
                </a:solidFill>
                <a:latin typeface="+mn-lt"/>
                <a:ea typeface="+mn-ea"/>
                <a:cs typeface="+mn-cs"/>
              </a:rPr>
              <a:t>Uitleggen dat dit het hele idee van verzekeren is. Het gaat om de</a:t>
            </a:r>
            <a:r>
              <a:rPr lang="nl-NL" sz="1200" b="1" i="0" u="none" strike="noStrike" kern="1200" baseline="0">
                <a:solidFill>
                  <a:schemeClr val="tx1"/>
                </a:solidFill>
                <a:latin typeface="+mn-lt"/>
                <a:ea typeface="+mn-ea"/>
                <a:cs typeface="+mn-cs"/>
              </a:rPr>
              <a:t> </a:t>
            </a:r>
            <a:r>
              <a:rPr lang="nl-NL" sz="1200" b="0" i="0" u="none" strike="noStrike" kern="1200" baseline="0">
                <a:solidFill>
                  <a:schemeClr val="tx1"/>
                </a:solidFill>
                <a:latin typeface="+mn-lt"/>
                <a:ea typeface="+mn-ea"/>
                <a:cs typeface="+mn-cs"/>
              </a:rPr>
              <a:t>kans dat je een risico loopt en niet om hoeveel je al hebt betaald aan premie. </a:t>
            </a:r>
          </a:p>
          <a:p>
            <a:endParaRPr lang="nl-NL" sz="1200" b="0" i="0" u="none" strike="noStrike" kern="1200" baseline="0">
              <a:solidFill>
                <a:schemeClr val="tx1"/>
              </a:solidFill>
              <a:latin typeface="+mn-lt"/>
              <a:ea typeface="+mn-ea"/>
              <a:cs typeface="+mn-cs"/>
            </a:endParaRPr>
          </a:p>
          <a:p>
            <a:r>
              <a:rPr lang="nl-NL" sz="1200" b="0" i="0" u="none" strike="noStrike" kern="1200" baseline="0">
                <a:solidFill>
                  <a:schemeClr val="tx1"/>
                </a:solidFill>
                <a:latin typeface="+mn-lt"/>
                <a:ea typeface="+mn-ea"/>
                <a:cs typeface="+mn-cs"/>
              </a:rPr>
              <a:t>&lt;&lt; volgende slide &gt;&gt;</a:t>
            </a:r>
            <a:endParaRPr lang="nl-NL"/>
          </a:p>
        </p:txBody>
      </p:sp>
      <p:sp>
        <p:nvSpPr>
          <p:cNvPr id="4" name="Tijdelijke aanduiding voor dianummer 3"/>
          <p:cNvSpPr>
            <a:spLocks noGrp="1"/>
          </p:cNvSpPr>
          <p:nvPr>
            <p:ph type="sldNum" sz="quarter" idx="5"/>
          </p:nvPr>
        </p:nvSpPr>
        <p:spPr/>
        <p:txBody>
          <a:bodyPr/>
          <a:lstStyle/>
          <a:p>
            <a:fld id="{02402655-2C22-4749-9F1B-A0918EFCDCA1}" type="slidenum">
              <a:rPr lang="nl-NL" smtClean="0"/>
              <a:t>17</a:t>
            </a:fld>
            <a:endParaRPr lang="nl-NL"/>
          </a:p>
        </p:txBody>
      </p:sp>
    </p:spTree>
    <p:extLst>
      <p:ext uri="{BB962C8B-B14F-4D97-AF65-F5344CB8AC3E}">
        <p14:creationId xmlns:p14="http://schemas.microsoft.com/office/powerpoint/2010/main" val="2736796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b="0" i="1" dirty="0"/>
              <a:t>Oma heeft haar huis al 40 jaar verzekerd en heeft nog nooit iets geclaimd bij haar verzekeraar. </a:t>
            </a:r>
            <a:endParaRPr lang="nl-NL" sz="1200" b="0" i="1" u="none" strike="noStrike" kern="1200" baseline="0" dirty="0">
              <a:solidFill>
                <a:schemeClr val="tx1"/>
              </a:solidFill>
              <a:latin typeface="+mn-lt"/>
              <a:ea typeface="+mn-ea"/>
              <a:cs typeface="+mn-cs"/>
            </a:endParaRPr>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Wat vinden de leerlingen daarvan? </a:t>
            </a:r>
          </a:p>
          <a:p>
            <a:r>
              <a:rPr lang="nl-NL" sz="1200" b="0" i="0" u="none" strike="noStrike" kern="1200" baseline="0" dirty="0">
                <a:solidFill>
                  <a:schemeClr val="tx1"/>
                </a:solidFill>
                <a:latin typeface="+mn-lt"/>
                <a:ea typeface="+mn-ea"/>
                <a:cs typeface="+mn-cs"/>
              </a:rPr>
              <a:t>De meesten vinden dit wel zielig, maar het hoort erbij. </a:t>
            </a:r>
          </a:p>
          <a:p>
            <a:r>
              <a:rPr lang="nl-NL" sz="1200" b="0" i="0" u="none" strike="noStrike" kern="1200" baseline="0" dirty="0">
                <a:solidFill>
                  <a:schemeClr val="tx1"/>
                </a:solidFill>
                <a:latin typeface="+mn-lt"/>
                <a:ea typeface="+mn-ea"/>
                <a:cs typeface="+mn-cs"/>
              </a:rPr>
              <a:t>Een enkeling vindt dat je dan maar opzettelijk schade moet maken, dan krijg je ook eens iets terug. </a:t>
            </a:r>
          </a:p>
          <a:p>
            <a:r>
              <a:rPr lang="nl-NL" sz="1200" b="0" i="0" u="none" strike="noStrike" kern="1200" baseline="0" dirty="0">
                <a:solidFill>
                  <a:schemeClr val="tx1"/>
                </a:solidFill>
                <a:latin typeface="+mn-lt"/>
                <a:ea typeface="+mn-ea"/>
                <a:cs typeface="+mn-cs"/>
              </a:rPr>
              <a:t>Hier kan een uitleg volgen over </a:t>
            </a:r>
            <a:r>
              <a:rPr lang="nl-NL" sz="1200" b="1" i="0" u="none" strike="noStrike" kern="1200" baseline="0" dirty="0">
                <a:solidFill>
                  <a:schemeClr val="tx1"/>
                </a:solidFill>
                <a:latin typeface="+mn-lt"/>
                <a:ea typeface="+mn-ea"/>
                <a:cs typeface="+mn-cs"/>
              </a:rPr>
              <a:t>frauderen</a:t>
            </a:r>
            <a:r>
              <a:rPr lang="nl-NL" sz="1200" b="0" i="0" u="none" strike="noStrike" kern="1200" baseline="0" dirty="0">
                <a:solidFill>
                  <a:schemeClr val="tx1"/>
                </a:solidFill>
                <a:latin typeface="+mn-lt"/>
                <a:ea typeface="+mn-ea"/>
                <a:cs typeface="+mn-cs"/>
              </a:rPr>
              <a:t>. Verzekeringsfraude is strafbaar en moet je niet doen. Hoe slim je het ook denkt te doen, de verzekeringsmaatschappij komt er toch wel achter.</a:t>
            </a:r>
            <a:endParaRPr lang="nl-NL" dirty="0"/>
          </a:p>
          <a:p>
            <a:endParaRPr lang="nl-NL" sz="1200" b="0" i="0" u="none" strike="noStrike" kern="1200" baseline="0" dirty="0">
              <a:solidFill>
                <a:schemeClr val="tx1"/>
              </a:solidFill>
              <a:latin typeface="+mn-lt"/>
              <a:ea typeface="+mn-ea"/>
              <a:cs typeface="+mn-cs"/>
            </a:endParaRPr>
          </a:p>
          <a:p>
            <a:r>
              <a:rPr lang="nl-NL" sz="1200" b="0" i="0" u="none" strike="noStrike" kern="1200" baseline="0" dirty="0">
                <a:solidFill>
                  <a:schemeClr val="tx1"/>
                </a:solidFill>
                <a:latin typeface="+mn-lt"/>
                <a:ea typeface="+mn-ea"/>
                <a:cs typeface="+mn-cs"/>
              </a:rPr>
              <a:t>&lt;&lt; volgende slide &gt;&gt;</a:t>
            </a:r>
            <a:endParaRPr lang="nl-NL" dirty="0"/>
          </a:p>
        </p:txBody>
      </p:sp>
      <p:sp>
        <p:nvSpPr>
          <p:cNvPr id="4" name="Tijdelijke aanduiding voor dianummer 3"/>
          <p:cNvSpPr>
            <a:spLocks noGrp="1"/>
          </p:cNvSpPr>
          <p:nvPr>
            <p:ph type="sldNum" sz="quarter" idx="5"/>
          </p:nvPr>
        </p:nvSpPr>
        <p:spPr/>
        <p:txBody>
          <a:bodyPr/>
          <a:lstStyle/>
          <a:p>
            <a:fld id="{02402655-2C22-4749-9F1B-A0918EFCDCA1}" type="slidenum">
              <a:rPr lang="nl-NL" smtClean="0"/>
              <a:t>18</a:t>
            </a:fld>
            <a:endParaRPr lang="nl-NL"/>
          </a:p>
        </p:txBody>
      </p:sp>
    </p:spTree>
    <p:extLst>
      <p:ext uri="{BB962C8B-B14F-4D97-AF65-F5344CB8AC3E}">
        <p14:creationId xmlns:p14="http://schemas.microsoft.com/office/powerpoint/2010/main" val="2161047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baseline="0" dirty="0"/>
              <a:t>Leg het spel uit aan de kinderen</a:t>
            </a:r>
          </a:p>
          <a:p>
            <a:pPr marL="0" indent="0">
              <a:buFont typeface="Arial" panose="020B0604020202020204" pitchFamily="34" charset="0"/>
              <a:buNone/>
            </a:pPr>
            <a:endParaRPr lang="nl-NL" baseline="0" dirty="0"/>
          </a:p>
          <a:p>
            <a:pPr marL="171450" indent="-171450">
              <a:buFont typeface="Arial" panose="020B0604020202020204" pitchFamily="34" charset="0"/>
              <a:buChar char="•"/>
            </a:pPr>
            <a:r>
              <a:rPr lang="nl-NL" baseline="0" dirty="0"/>
              <a:t>Deel de spiekbriefjes uit</a:t>
            </a:r>
          </a:p>
          <a:p>
            <a:pPr marL="171450" indent="-171450">
              <a:buFont typeface="Arial" panose="020B0604020202020204" pitchFamily="34" charset="0"/>
              <a:buChar char="•"/>
            </a:pPr>
            <a:r>
              <a:rPr lang="nl-NL" baseline="0" dirty="0"/>
              <a:t>Ongeveer 30/40 minuten spelen. Dit spel kent geen prijzen, het gaat er om dat de leerlingen op een leuke manier de geleerde stof van deze presentatie in het spel gaan gebruiken. Uiteraard wint het groepje met de beste score wel de eeuwige roem.</a:t>
            </a:r>
          </a:p>
          <a:p>
            <a:pPr marL="171450" indent="-171450">
              <a:buFont typeface="Arial" panose="020B0604020202020204" pitchFamily="34" charset="0"/>
              <a:buChar char="•"/>
            </a:pPr>
            <a:endParaRPr lang="nl-NL" dirty="0"/>
          </a:p>
          <a:p>
            <a:pPr marL="0" indent="0">
              <a:buFontTx/>
              <a:buNone/>
            </a:pPr>
            <a:r>
              <a:rPr lang="nl-NL" b="1" u="sng" baseline="0" dirty="0"/>
              <a:t>Spelregels en </a:t>
            </a:r>
            <a:r>
              <a:rPr lang="nl-NL" b="1" i="0" u="sng" baseline="0" dirty="0"/>
              <a:t>uitleg: </a:t>
            </a:r>
            <a:r>
              <a:rPr lang="nl-NL" b="0" u="none" baseline="0" dirty="0"/>
              <a:t>Zie de lesbrief</a:t>
            </a:r>
            <a:endParaRPr lang="nl-NL" baseline="0" dirty="0">
              <a:solidFill>
                <a:srgbClr val="FF0000"/>
              </a:solidFill>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fld id="{02402655-2C22-4749-9F1B-A0918EFCDCA1}" type="slidenum">
              <a:rPr lang="nl-NL" smtClean="0"/>
              <a:t>19</a:t>
            </a:fld>
            <a:endParaRPr lang="nl-NL"/>
          </a:p>
        </p:txBody>
      </p:sp>
    </p:spTree>
    <p:extLst>
      <p:ext uri="{BB962C8B-B14F-4D97-AF65-F5344CB8AC3E}">
        <p14:creationId xmlns:p14="http://schemas.microsoft.com/office/powerpoint/2010/main" val="889762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b="1" dirty="0">
                <a:solidFill>
                  <a:schemeClr val="accent6"/>
                </a:solidFill>
              </a:rPr>
              <a:t>Introductie:</a:t>
            </a:r>
          </a:p>
          <a:p>
            <a:pPr marL="171450" indent="-171450">
              <a:buFont typeface="Arial" panose="020B0604020202020204" pitchFamily="34" charset="0"/>
              <a:buChar char="•"/>
            </a:pPr>
            <a:r>
              <a:rPr lang="nl-NL" b="0" dirty="0">
                <a:solidFill>
                  <a:schemeClr val="accent6"/>
                </a:solidFill>
              </a:rPr>
              <a:t>Wie ben ik (namens jezelf en niet de organisatie waarvoor je werkt)</a:t>
            </a:r>
          </a:p>
          <a:p>
            <a:pPr marL="171450" indent="-171450">
              <a:buFont typeface="Arial" panose="020B0604020202020204" pitchFamily="34" charset="0"/>
              <a:buChar char="•"/>
            </a:pPr>
            <a:endParaRPr lang="nl-NL" b="0" dirty="0">
              <a:solidFill>
                <a:schemeClr val="accent6"/>
              </a:solidFill>
            </a:endParaRPr>
          </a:p>
          <a:p>
            <a:pPr marL="0" indent="0">
              <a:buFont typeface="Arial" panose="020B0604020202020204" pitchFamily="34" charset="0"/>
              <a:buNone/>
            </a:pPr>
            <a:endParaRPr lang="nl-NL" b="0" dirty="0">
              <a:solidFill>
                <a:schemeClr val="accent6"/>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b="0" i="0" u="none" strike="noStrike" kern="1200" baseline="0" dirty="0">
                <a:solidFill>
                  <a:schemeClr val="tx1"/>
                </a:solidFill>
                <a:latin typeface="+mn-lt"/>
                <a:ea typeface="+mn-ea"/>
                <a:cs typeface="+mn-cs"/>
              </a:rPr>
              <a:t>&lt;&lt; volgende slide &gt;&gt;</a:t>
            </a:r>
            <a:endParaRPr lang="nl-NL" dirty="0"/>
          </a:p>
          <a:p>
            <a:pPr marL="171450" indent="-171450">
              <a:buFont typeface="Arial" panose="020B0604020202020204" pitchFamily="34" charset="0"/>
              <a:buChar char="•"/>
            </a:pPr>
            <a:endParaRPr lang="nl-NL" b="0" dirty="0">
              <a:solidFill>
                <a:schemeClr val="accent6"/>
              </a:solidFill>
            </a:endParaRPr>
          </a:p>
          <a:p>
            <a:endParaRPr lang="nl-NL" dirty="0"/>
          </a:p>
        </p:txBody>
      </p:sp>
      <p:sp>
        <p:nvSpPr>
          <p:cNvPr id="4" name="Tijdelijke aanduiding voor dianummer 3"/>
          <p:cNvSpPr>
            <a:spLocks noGrp="1"/>
          </p:cNvSpPr>
          <p:nvPr>
            <p:ph type="sldNum" sz="quarter" idx="5"/>
          </p:nvPr>
        </p:nvSpPr>
        <p:spPr/>
        <p:txBody>
          <a:bodyPr/>
          <a:lstStyle/>
          <a:p>
            <a:fld id="{02402655-2C22-4749-9F1B-A0918EFCDCA1}" type="slidenum">
              <a:rPr lang="nl-NL" smtClean="0"/>
              <a:t>2</a:t>
            </a:fld>
            <a:endParaRPr lang="nl-NL"/>
          </a:p>
        </p:txBody>
      </p:sp>
    </p:spTree>
    <p:extLst>
      <p:ext uri="{BB962C8B-B14F-4D97-AF65-F5344CB8AC3E}">
        <p14:creationId xmlns:p14="http://schemas.microsoft.com/office/powerpoint/2010/main" val="2438122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baseline="0" dirty="0"/>
              <a:t>Leg het spel uit aan de kinderen. Kijk hiervoor in de lesbrief.</a:t>
            </a:r>
          </a:p>
          <a:p>
            <a:pPr marL="0" indent="0">
              <a:buFont typeface="Arial" panose="020B0604020202020204" pitchFamily="34" charset="0"/>
              <a:buNone/>
            </a:pPr>
            <a:endParaRPr lang="nl-NL" baseline="0" dirty="0"/>
          </a:p>
          <a:p>
            <a:pPr marL="171450" indent="-171450">
              <a:buFont typeface="Arial" panose="020B0604020202020204" pitchFamily="34" charset="0"/>
              <a:buChar char="•"/>
            </a:pPr>
            <a:r>
              <a:rPr lang="nl-NL" baseline="0" dirty="0"/>
              <a:t>Deel de spiekbriefjes uit</a:t>
            </a:r>
          </a:p>
          <a:p>
            <a:pPr marL="171450" indent="-171450">
              <a:buFont typeface="Arial" panose="020B0604020202020204" pitchFamily="34" charset="0"/>
              <a:buChar char="•"/>
            </a:pPr>
            <a:r>
              <a:rPr lang="nl-NL" baseline="0" dirty="0"/>
              <a:t>Ongeveer 30/40 minuten spelen. Dit spel kent geen prijzen, het gaat er om dat de leerlingen op een leuke manier de geleerde stof van deze presentatie in het spel gaan gebruiken. Uiteraard wint het groepje met de beste score wel de eeuwige roem.</a:t>
            </a:r>
          </a:p>
          <a:p>
            <a:pPr marL="171450" indent="-171450">
              <a:buFont typeface="Arial" panose="020B0604020202020204" pitchFamily="34" charset="0"/>
              <a:buChar char="•"/>
            </a:pPr>
            <a:endParaRPr lang="nl-NL" dirty="0"/>
          </a:p>
          <a:p>
            <a:pPr marL="0" indent="0">
              <a:buFontTx/>
              <a:buNone/>
            </a:pPr>
            <a:r>
              <a:rPr lang="nl-NL" b="1" u="sng" baseline="0" dirty="0"/>
              <a:t>Spelregels en </a:t>
            </a:r>
            <a:r>
              <a:rPr lang="nl-NL" b="1" i="0" u="sng" baseline="0" dirty="0"/>
              <a:t>uitleg: </a:t>
            </a:r>
            <a:r>
              <a:rPr lang="nl-NL" b="0" u="none" baseline="0" dirty="0"/>
              <a:t>Zie de lesbrief</a:t>
            </a:r>
            <a:endParaRPr lang="nl-NL" baseline="0" dirty="0">
              <a:solidFill>
                <a:srgbClr val="FF0000"/>
              </a:solidFill>
            </a:endParaRPr>
          </a:p>
          <a:p>
            <a:endParaRPr lang="nl-NL" dirty="0"/>
          </a:p>
        </p:txBody>
      </p:sp>
      <p:sp>
        <p:nvSpPr>
          <p:cNvPr id="4" name="Tijdelijke aanduiding voor dianummer 3"/>
          <p:cNvSpPr>
            <a:spLocks noGrp="1"/>
          </p:cNvSpPr>
          <p:nvPr>
            <p:ph type="sldNum" sz="quarter" idx="5"/>
          </p:nvPr>
        </p:nvSpPr>
        <p:spPr/>
        <p:txBody>
          <a:bodyPr/>
          <a:lstStyle/>
          <a:p>
            <a:fld id="{02402655-2C22-4749-9F1B-A0918EFCDCA1}" type="slidenum">
              <a:rPr lang="nl-NL" smtClean="0"/>
              <a:t>20</a:t>
            </a:fld>
            <a:endParaRPr lang="nl-NL"/>
          </a:p>
        </p:txBody>
      </p:sp>
    </p:spTree>
    <p:extLst>
      <p:ext uri="{BB962C8B-B14F-4D97-AF65-F5344CB8AC3E}">
        <p14:creationId xmlns:p14="http://schemas.microsoft.com/office/powerpoint/2010/main" val="9593477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dirty="0"/>
              <a:t>Klik op ‘spelen’</a:t>
            </a:r>
          </a:p>
        </p:txBody>
      </p:sp>
      <p:sp>
        <p:nvSpPr>
          <p:cNvPr id="4" name="Tijdelijke aanduiding voor dianummer 3"/>
          <p:cNvSpPr>
            <a:spLocks noGrp="1"/>
          </p:cNvSpPr>
          <p:nvPr>
            <p:ph type="sldNum" sz="quarter" idx="10"/>
          </p:nvPr>
        </p:nvSpPr>
        <p:spPr/>
        <p:txBody>
          <a:bodyPr/>
          <a:lstStyle/>
          <a:p>
            <a:fld id="{02402655-2C22-4749-9F1B-A0918EFCDCA1}" type="slidenum">
              <a:rPr lang="nl-NL" smtClean="0"/>
              <a:t>21</a:t>
            </a:fld>
            <a:endParaRPr lang="nl-NL"/>
          </a:p>
        </p:txBody>
      </p:sp>
    </p:spTree>
    <p:extLst>
      <p:ext uri="{BB962C8B-B14F-4D97-AF65-F5344CB8AC3E}">
        <p14:creationId xmlns:p14="http://schemas.microsoft.com/office/powerpoint/2010/main" val="470908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Voordat je de video laat zien, kun je de klas eerst </a:t>
            </a:r>
            <a:r>
              <a:rPr lang="nl-NL" b="1" dirty="0"/>
              <a:t>de volgende vragen stellen</a:t>
            </a:r>
            <a:r>
              <a:rPr lang="nl-NL"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Wie van jullie kan mij vertellen wat de Week van het geld is?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dirty="0"/>
              <a:t>Waarom is het belangrijk om te leren omgaan met geld?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[Luister naar de antwoorden uit de klas en bedank de kinderen voor hun reacties]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Speel de video af </a:t>
            </a:r>
            <a:r>
              <a:rPr lang="nl-NL" dirty="0"/>
              <a:t>door op de afbeelding te klikken:</a:t>
            </a:r>
            <a:endParaRPr lang="nl-NL" b="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a:hlinkClick r:id="rId3"/>
              </a:rPr>
              <a:t>https://www.youtube.com/watch?v=y2NQT1IQlno</a:t>
            </a:r>
            <a:endParaRPr lang="nl-NL"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&lt;&lt; volgende slide &gt;&gt;</a:t>
            </a: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dirty="0"/>
          </a:p>
        </p:txBody>
      </p:sp>
      <p:sp>
        <p:nvSpPr>
          <p:cNvPr id="4" name="Tijdelijke aanduiding voor dianummer 3"/>
          <p:cNvSpPr>
            <a:spLocks noGrp="1"/>
          </p:cNvSpPr>
          <p:nvPr>
            <p:ph type="sldNum" sz="quarter" idx="5"/>
          </p:nvPr>
        </p:nvSpPr>
        <p:spPr/>
        <p:txBody>
          <a:bodyPr/>
          <a:lstStyle/>
          <a:p>
            <a:fld id="{02402655-2C22-4749-9F1B-A0918EFCDCA1}" type="slidenum">
              <a:rPr lang="nl-NL" smtClean="0"/>
              <a:t>3</a:t>
            </a:fld>
            <a:endParaRPr lang="nl-NL"/>
          </a:p>
        </p:txBody>
      </p:sp>
    </p:spTree>
    <p:extLst>
      <p:ext uri="{BB962C8B-B14F-4D97-AF65-F5344CB8AC3E}">
        <p14:creationId xmlns:p14="http://schemas.microsoft.com/office/powerpoint/2010/main" val="647145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Week van het geld is van 22 – 26 maart en wordt georganiseerd door </a:t>
            </a:r>
            <a:r>
              <a:rPr lang="nl-NL" sz="1200" b="0" i="0" kern="1200" dirty="0">
                <a:solidFill>
                  <a:schemeClr val="tx1"/>
                </a:solidFill>
                <a:effectLst/>
                <a:latin typeface="+mn-lt"/>
                <a:ea typeface="+mn-ea"/>
                <a:cs typeface="+mn-cs"/>
              </a:rPr>
              <a:t>Platform Wijzer in geldzaken. Zij horen bij het ministerie van Financiën.</a:t>
            </a:r>
          </a:p>
          <a:p>
            <a:r>
              <a:rPr lang="nl-NL" sz="1200" b="0" i="0" kern="1200" dirty="0">
                <a:solidFill>
                  <a:schemeClr val="tx1"/>
                </a:solidFill>
                <a:effectLst/>
                <a:latin typeface="+mn-lt"/>
                <a:ea typeface="+mn-ea"/>
                <a:cs typeface="+mn-cs"/>
              </a:rPr>
              <a:t>Veel organisaties helpen bij de Week van het geld waaronder banken en verzekeraars.</a:t>
            </a:r>
          </a:p>
          <a:p>
            <a:endParaRPr lang="nl-NL" dirty="0"/>
          </a:p>
          <a:p>
            <a:r>
              <a:rPr lang="nl-NL" dirty="0"/>
              <a:t>Waarom bestaat de Week van het geld?</a:t>
            </a:r>
          </a:p>
          <a:p>
            <a:r>
              <a:rPr lang="nl-NL" sz="1200" b="0" kern="1200" dirty="0">
                <a:solidFill>
                  <a:schemeClr val="tx1"/>
                </a:solidFill>
                <a:effectLst/>
                <a:latin typeface="+mn-lt"/>
                <a:ea typeface="+mn-ea"/>
                <a:cs typeface="+mn-cs"/>
              </a:rPr>
              <a:t>We vinden het belangrijk dat jullie al jong leren omgaan met geld en risico’s. </a:t>
            </a:r>
          </a:p>
          <a:p>
            <a:r>
              <a:rPr lang="nl-NL" sz="1200" b="0" kern="1200" dirty="0">
                <a:solidFill>
                  <a:schemeClr val="tx1"/>
                </a:solidFill>
                <a:effectLst/>
                <a:latin typeface="+mn-lt"/>
                <a:ea typeface="+mn-ea"/>
                <a:cs typeface="+mn-cs"/>
              </a:rPr>
              <a:t>Jong geleerd is immers oud gedaan! </a:t>
            </a:r>
          </a:p>
          <a:p>
            <a:endParaRPr lang="nl-NL" sz="1200" b="0" kern="1200" dirty="0">
              <a:solidFill>
                <a:schemeClr val="tx1"/>
              </a:solidFill>
              <a:effectLst/>
              <a:latin typeface="+mn-lt"/>
              <a:ea typeface="+mn-ea"/>
              <a:cs typeface="+mn-cs"/>
            </a:endParaRPr>
          </a:p>
          <a:p>
            <a:r>
              <a:rPr lang="nl-NL" sz="1200" b="0" kern="1200" dirty="0">
                <a:solidFill>
                  <a:schemeClr val="tx1"/>
                </a:solidFill>
                <a:effectLst/>
                <a:latin typeface="+mn-lt"/>
                <a:ea typeface="+mn-ea"/>
                <a:cs typeface="+mn-cs"/>
              </a:rPr>
              <a:t>Wisten jullie dat Koningin Máxima erevoorzitter is van de Week van het geld?</a:t>
            </a:r>
          </a:p>
          <a:p>
            <a:r>
              <a:rPr lang="nl-NL" sz="1200" b="0" kern="1200" dirty="0">
                <a:solidFill>
                  <a:schemeClr val="tx1"/>
                </a:solidFill>
                <a:effectLst/>
                <a:latin typeface="+mn-lt"/>
                <a:ea typeface="+mn-ea"/>
                <a:cs typeface="+mn-cs"/>
              </a:rPr>
              <a:t>Zij vindt het heel belangrijk dat we ook op jonge leeftijd al leren omgaan met geld.</a:t>
            </a:r>
          </a:p>
          <a:p>
            <a:endParaRPr lang="nl-NL"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&lt;&lt; volgende slide &gt;&gt;</a:t>
            </a:r>
            <a:endParaRPr lang="nl-NL" dirty="0"/>
          </a:p>
          <a:p>
            <a:endParaRPr lang="nl-NL" sz="1200" b="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5"/>
          </p:nvPr>
        </p:nvSpPr>
        <p:spPr/>
        <p:txBody>
          <a:bodyPr/>
          <a:lstStyle/>
          <a:p>
            <a:fld id="{02402655-2C22-4749-9F1B-A0918EFCDCA1}" type="slidenum">
              <a:rPr lang="nl-NL" smtClean="0"/>
              <a:t>4</a:t>
            </a:fld>
            <a:endParaRPr lang="nl-NL"/>
          </a:p>
        </p:txBody>
      </p:sp>
    </p:spTree>
    <p:extLst>
      <p:ext uri="{BB962C8B-B14F-4D97-AF65-F5344CB8AC3E}">
        <p14:creationId xmlns:p14="http://schemas.microsoft.com/office/powerpoint/2010/main" val="2035395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Wisten jullie dat de Week van het geld dit jaar 10 jaar bestaat! Het is dus echt een jubileum!</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Het thema van de Week van het geld is:</a:t>
            </a:r>
            <a:r>
              <a:rPr lang="nl-NL" sz="1200" b="0" kern="1200" dirty="0">
                <a:solidFill>
                  <a:schemeClr val="tx1"/>
                </a:solidFill>
                <a:effectLst/>
                <a:latin typeface="+mn-lt"/>
                <a:ea typeface="+mn-ea"/>
                <a:cs typeface="+mn-cs"/>
              </a:rPr>
              <a:t> </a:t>
            </a:r>
            <a:r>
              <a:rPr lang="nl-NL" sz="1200" b="1" kern="1200" dirty="0">
                <a:solidFill>
                  <a:schemeClr val="tx1"/>
                </a:solidFill>
                <a:effectLst/>
                <a:latin typeface="+mn-lt"/>
                <a:ea typeface="+mn-ea"/>
                <a:cs typeface="+mn-cs"/>
              </a:rPr>
              <a:t>Goed omgaan met geld is goud waard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t>Speel de video af </a:t>
            </a:r>
            <a:r>
              <a:rPr lang="nl-NL" dirty="0"/>
              <a:t>door te klikken: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dirty="0">
                <a:hlinkClick r:id="rId3"/>
              </a:rPr>
              <a:t>https://www.youtube.com/watch?v=EJ9JUzfgoRM</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&lt;&lt; volgende slide &gt;&gt;</a:t>
            </a:r>
            <a:endParaRPr lang="nl-NL" dirty="0"/>
          </a:p>
          <a:p>
            <a:endParaRPr lang="nl-NL" dirty="0"/>
          </a:p>
        </p:txBody>
      </p:sp>
      <p:sp>
        <p:nvSpPr>
          <p:cNvPr id="4" name="Tijdelijke aanduiding voor dianummer 3"/>
          <p:cNvSpPr>
            <a:spLocks noGrp="1"/>
          </p:cNvSpPr>
          <p:nvPr>
            <p:ph type="sldNum" sz="quarter" idx="5"/>
          </p:nvPr>
        </p:nvSpPr>
        <p:spPr/>
        <p:txBody>
          <a:bodyPr/>
          <a:lstStyle/>
          <a:p>
            <a:fld id="{02402655-2C22-4749-9F1B-A0918EFCDCA1}" type="slidenum">
              <a:rPr lang="nl-NL" smtClean="0"/>
              <a:t>5</a:t>
            </a:fld>
            <a:endParaRPr lang="nl-NL"/>
          </a:p>
        </p:txBody>
      </p:sp>
    </p:spTree>
    <p:extLst>
      <p:ext uri="{BB962C8B-B14F-4D97-AF65-F5344CB8AC3E}">
        <p14:creationId xmlns:p14="http://schemas.microsoft.com/office/powerpoint/2010/main" val="675643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Start </a:t>
            </a:r>
            <a:r>
              <a:rPr lang="en-GB" b="1" err="1"/>
              <a:t>theorie</a:t>
            </a:r>
            <a:r>
              <a:rPr lang="en-GB" b="1"/>
              <a:t> over </a:t>
            </a:r>
            <a:r>
              <a:rPr lang="en-GB" b="1" err="1"/>
              <a:t>verzekeren</a:t>
            </a: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a:solidFill>
                  <a:schemeClr val="tx1"/>
                </a:solidFill>
                <a:latin typeface="+mn-lt"/>
                <a:ea typeface="+mn-ea"/>
                <a:cs typeface="+mn-cs"/>
              </a:rPr>
              <a:t>&lt;&lt; volgende slide &gt;&gt;</a:t>
            </a:r>
            <a:endParaRPr lang="nl-NL"/>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endParaRPr lang="nl-NL"/>
          </a:p>
        </p:txBody>
      </p:sp>
      <p:sp>
        <p:nvSpPr>
          <p:cNvPr id="4" name="Tijdelijke aanduiding voor dianummer 3"/>
          <p:cNvSpPr>
            <a:spLocks noGrp="1"/>
          </p:cNvSpPr>
          <p:nvPr>
            <p:ph type="sldNum" sz="quarter" idx="5"/>
          </p:nvPr>
        </p:nvSpPr>
        <p:spPr/>
        <p:txBody>
          <a:bodyPr/>
          <a:lstStyle/>
          <a:p>
            <a:fld id="{02402655-2C22-4749-9F1B-A0918EFCDCA1}" type="slidenum">
              <a:rPr lang="nl-NL" smtClean="0"/>
              <a:t>6</a:t>
            </a:fld>
            <a:endParaRPr lang="nl-NL"/>
          </a:p>
        </p:txBody>
      </p:sp>
    </p:spTree>
    <p:extLst>
      <p:ext uri="{BB962C8B-B14F-4D97-AF65-F5344CB8AC3E}">
        <p14:creationId xmlns:p14="http://schemas.microsoft.com/office/powerpoint/2010/main" val="3777553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sz="1200" b="0" kern="1200" dirty="0">
                <a:solidFill>
                  <a:schemeClr val="tx1"/>
                </a:solidFill>
                <a:effectLst/>
                <a:latin typeface="+mn-lt"/>
                <a:ea typeface="+mn-ea"/>
                <a:cs typeface="+mn-cs"/>
              </a:rPr>
              <a:t>Voor we écht gaan beginnen, heb ik een vraag aan jullie.</a:t>
            </a:r>
          </a:p>
          <a:p>
            <a:endParaRPr lang="nl-NL" sz="1200" b="0" kern="1200" dirty="0">
              <a:solidFill>
                <a:schemeClr val="tx1"/>
              </a:solidFill>
              <a:effectLst/>
              <a:latin typeface="+mn-lt"/>
              <a:ea typeface="+mn-ea"/>
              <a:cs typeface="+mn-cs"/>
            </a:endParaRPr>
          </a:p>
          <a:p>
            <a:r>
              <a:rPr lang="nl-NL" sz="1200" b="1" kern="1200" dirty="0">
                <a:solidFill>
                  <a:schemeClr val="tx1"/>
                </a:solidFill>
                <a:effectLst/>
                <a:latin typeface="+mn-lt"/>
                <a:ea typeface="+mn-ea"/>
                <a:cs typeface="+mn-cs"/>
              </a:rPr>
              <a:t>Stel de volgende vraag</a:t>
            </a:r>
          </a:p>
          <a:p>
            <a:pPr marL="171450" indent="-171450">
              <a:buFontTx/>
              <a:buChar char="-"/>
            </a:pPr>
            <a:r>
              <a:rPr lang="nl-NL" sz="1200" b="0" kern="1200" dirty="0">
                <a:solidFill>
                  <a:schemeClr val="tx1"/>
                </a:solidFill>
                <a:effectLst/>
                <a:latin typeface="+mn-lt"/>
                <a:ea typeface="+mn-ea"/>
                <a:cs typeface="+mn-cs"/>
              </a:rPr>
              <a:t>Van wie is de fiets weleens gestolen?</a:t>
            </a:r>
          </a:p>
          <a:p>
            <a:pPr marL="171450" indent="-171450">
              <a:buFontTx/>
              <a:buChar char="-"/>
            </a:pPr>
            <a:endParaRPr lang="nl-NL" sz="1200" b="0" kern="1200" dirty="0">
              <a:solidFill>
                <a:schemeClr val="tx1"/>
              </a:solidFill>
              <a:effectLst/>
              <a:latin typeface="+mn-lt"/>
              <a:ea typeface="+mn-ea"/>
              <a:cs typeface="+mn-cs"/>
            </a:endParaRPr>
          </a:p>
          <a:p>
            <a:pPr marL="0" indent="0">
              <a:buFontTx/>
              <a:buNone/>
            </a:pPr>
            <a:r>
              <a:rPr lang="nl-NL" sz="1200" b="1" kern="1200" dirty="0">
                <a:solidFill>
                  <a:schemeClr val="tx1"/>
                </a:solidFill>
                <a:effectLst/>
                <a:latin typeface="+mn-lt"/>
                <a:ea typeface="+mn-ea"/>
                <a:cs typeface="+mn-cs"/>
              </a:rPr>
              <a:t>Doorvragen </a:t>
            </a:r>
            <a:r>
              <a:rPr lang="nl-NL" sz="1200" b="0" kern="1200" dirty="0">
                <a:solidFill>
                  <a:schemeClr val="tx1"/>
                </a:solidFill>
                <a:effectLst/>
                <a:latin typeface="+mn-lt"/>
                <a:ea typeface="+mn-ea"/>
                <a:cs typeface="+mn-cs"/>
              </a:rPr>
              <a:t>op de antwoorden bij wie inderdaad de fiets weleens is gestolen:</a:t>
            </a:r>
          </a:p>
          <a:p>
            <a:pPr marL="171450" lvl="0" indent="-171450">
              <a:buFontTx/>
              <a:buChar char="-"/>
            </a:pPr>
            <a:r>
              <a:rPr lang="nl-NL" b="0" kern="1200" dirty="0">
                <a:solidFill>
                  <a:schemeClr val="tx1"/>
                </a:solidFill>
                <a:effectLst/>
                <a:latin typeface="+mn-lt"/>
                <a:ea typeface="+mn-ea"/>
                <a:cs typeface="+mn-cs"/>
              </a:rPr>
              <a:t>Hoe is dat toen opgelost?</a:t>
            </a:r>
          </a:p>
          <a:p>
            <a:pPr marL="171450" lvl="0" indent="-171450">
              <a:buFontTx/>
              <a:buChar char="-"/>
            </a:pPr>
            <a:r>
              <a:rPr lang="nl-NL" b="0" kern="1200" dirty="0">
                <a:solidFill>
                  <a:schemeClr val="tx1"/>
                </a:solidFill>
                <a:effectLst/>
                <a:latin typeface="+mn-lt"/>
                <a:ea typeface="+mn-ea"/>
                <a:cs typeface="+mn-cs"/>
              </a:rPr>
              <a:t>Hoe kwam je aan geld voor een nieuwe fiets?</a:t>
            </a:r>
          </a:p>
          <a:p>
            <a:pPr marL="628650" lvl="1" indent="-171450">
              <a:buFontTx/>
              <a:buChar char="-"/>
            </a:pPr>
            <a:r>
              <a:rPr lang="nl-NL" b="0" i="1" kern="1200" dirty="0">
                <a:solidFill>
                  <a:schemeClr val="tx1"/>
                </a:solidFill>
                <a:effectLst/>
                <a:latin typeface="+mn-lt"/>
                <a:ea typeface="+mn-ea"/>
                <a:cs typeface="+mn-cs"/>
              </a:rPr>
              <a:t>Konden papa en mama de nieuwe fiets direct betalen, moesten ze sparen of kregen ze geld van de verzekering?</a:t>
            </a:r>
            <a:endParaRPr lang="nl-NL" i="1"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&lt;&lt; volgende slide &gt;&gt;</a:t>
            </a:r>
            <a:endParaRPr lang="nl-NL" dirty="0"/>
          </a:p>
          <a:p>
            <a:endParaRPr lang="nl-NL" dirty="0"/>
          </a:p>
        </p:txBody>
      </p:sp>
      <p:sp>
        <p:nvSpPr>
          <p:cNvPr id="4" name="Tijdelijke aanduiding voor dianummer 3"/>
          <p:cNvSpPr>
            <a:spLocks noGrp="1"/>
          </p:cNvSpPr>
          <p:nvPr>
            <p:ph type="sldNum" sz="quarter" idx="5"/>
          </p:nvPr>
        </p:nvSpPr>
        <p:spPr/>
        <p:txBody>
          <a:bodyPr/>
          <a:lstStyle/>
          <a:p>
            <a:fld id="{02402655-2C22-4749-9F1B-A0918EFCDCA1}" type="slidenum">
              <a:rPr lang="nl-NL" smtClean="0"/>
              <a:t>7</a:t>
            </a:fld>
            <a:endParaRPr lang="nl-NL"/>
          </a:p>
        </p:txBody>
      </p:sp>
    </p:spTree>
    <p:extLst>
      <p:ext uri="{BB962C8B-B14F-4D97-AF65-F5344CB8AC3E}">
        <p14:creationId xmlns:p14="http://schemas.microsoft.com/office/powerpoint/2010/main" val="66750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r>
              <a:rPr lang="nl-NL" dirty="0"/>
              <a:t>Iedereen loopt het </a:t>
            </a:r>
            <a:r>
              <a:rPr lang="nl-NL" b="1" dirty="0"/>
              <a:t>risico</a:t>
            </a:r>
            <a:r>
              <a:rPr lang="nl-NL" dirty="0"/>
              <a:t> dat hem of haar iets overkomt of dat er iets met je spullen gebeurt.</a:t>
            </a:r>
          </a:p>
          <a:p>
            <a:endParaRPr lang="nl-NL" dirty="0"/>
          </a:p>
          <a:p>
            <a:pPr marL="171450" indent="-171450">
              <a:buFontTx/>
              <a:buChar char="-"/>
            </a:pPr>
            <a:r>
              <a:rPr lang="nl-NL" dirty="0"/>
              <a:t>Laatst was er bijvoorbeeld een </a:t>
            </a:r>
            <a:r>
              <a:rPr lang="nl-NL" b="1" dirty="0"/>
              <a:t>storm, </a:t>
            </a:r>
            <a:r>
              <a:rPr lang="nl-NL" dirty="0" err="1"/>
              <a:t>Ciara</a:t>
            </a:r>
            <a:r>
              <a:rPr lang="nl-NL" dirty="0"/>
              <a:t>. Door deze storm vielen takken uit bomen, of de hele boom viel om. Die takken of boom kan op je huis of je auto terecht komen. Dakpannen kunnen van het dak waaien of de schutting valt om.</a:t>
            </a:r>
            <a:endParaRPr lang="nl-NL" b="0" dirty="0"/>
          </a:p>
          <a:p>
            <a:pPr marL="171450" indent="-171450">
              <a:buFontTx/>
              <a:buChar char="-"/>
            </a:pPr>
            <a:r>
              <a:rPr lang="nl-NL" dirty="0"/>
              <a:t>Of je wordt breekt een been en moet met de ambulance </a:t>
            </a:r>
            <a:r>
              <a:rPr lang="nl-NL" b="1" dirty="0"/>
              <a:t>naar het ziekenhuis</a:t>
            </a:r>
            <a:r>
              <a:rPr lang="nl-NL" dirty="0"/>
              <a:t>. </a:t>
            </a:r>
          </a:p>
          <a:p>
            <a:pPr marL="171450" indent="-171450">
              <a:buFontTx/>
              <a:buChar char="-"/>
            </a:pPr>
            <a:r>
              <a:rPr lang="nl-NL" dirty="0"/>
              <a:t>Zoals we net al hebben besproken, kan het ook zijn dat je </a:t>
            </a:r>
            <a:r>
              <a:rPr lang="nl-NL" b="1" dirty="0"/>
              <a:t>bestolen </a:t>
            </a:r>
            <a:r>
              <a:rPr lang="nl-NL" dirty="0"/>
              <a:t>wordt. Van je fiets, of je telefoon tijdens de vakantie of er wordt ingebroken in je huis.</a:t>
            </a:r>
          </a:p>
          <a:p>
            <a:pPr marL="171450" indent="-171450">
              <a:buFontTx/>
              <a:buChar char="-"/>
            </a:pPr>
            <a:r>
              <a:rPr lang="nl-NL" dirty="0"/>
              <a:t>Soms komt het voor dat er </a:t>
            </a:r>
            <a:r>
              <a:rPr lang="nl-NL" b="1" dirty="0"/>
              <a:t>lekkage</a:t>
            </a:r>
            <a:r>
              <a:rPr lang="nl-NL" dirty="0"/>
              <a:t> in een huis is door bijvoorbeeld een kapotte wasmachine of een kapotte waterleiding. De vloer moet dan misschien vervangen worden of de muur opnieuw geverfd.</a:t>
            </a:r>
          </a:p>
          <a:p>
            <a:pPr marL="171450" indent="-171450">
              <a:buFontTx/>
              <a:buChar char="-"/>
            </a:pPr>
            <a:r>
              <a:rPr lang="nl-NL" dirty="0"/>
              <a:t>Wat echt verschrikkelijk is, is dat er </a:t>
            </a:r>
            <a:r>
              <a:rPr lang="nl-NL" b="1" dirty="0"/>
              <a:t>brand</a:t>
            </a:r>
            <a:r>
              <a:rPr lang="nl-NL" dirty="0"/>
              <a:t> is in huis en alle spullen verbranden. </a:t>
            </a:r>
          </a:p>
          <a:p>
            <a:pPr marL="0" indent="0">
              <a:buFontTx/>
              <a:buNone/>
            </a:pPr>
            <a:endParaRPr lang="nl-NL" dirty="0"/>
          </a:p>
          <a:p>
            <a:pPr marL="0" indent="0">
              <a:buFontTx/>
              <a:buNone/>
            </a:pPr>
            <a:r>
              <a:rPr lang="nl-NL" dirty="0"/>
              <a:t>In alle voorbeelden, is er sprake van </a:t>
            </a:r>
            <a:r>
              <a:rPr lang="nl-NL" b="1" dirty="0"/>
              <a:t>schade.</a:t>
            </a:r>
            <a:endParaRPr lang="nl-NL" dirty="0"/>
          </a:p>
          <a:p>
            <a:pPr marL="0" indent="0">
              <a:buFontTx/>
              <a:buNone/>
            </a:pPr>
            <a:r>
              <a:rPr lang="nl-NL" sz="1200" b="0" i="0" kern="1200" dirty="0">
                <a:solidFill>
                  <a:schemeClr val="tx1"/>
                </a:solidFill>
                <a:effectLst/>
                <a:latin typeface="+mn-lt"/>
                <a:ea typeface="+mn-ea"/>
                <a:cs typeface="+mn-cs"/>
              </a:rPr>
              <a:t>Schade is het </a:t>
            </a:r>
            <a:r>
              <a:rPr lang="nl-NL" sz="1200" b="1" i="0" kern="1200" dirty="0">
                <a:solidFill>
                  <a:schemeClr val="tx1"/>
                </a:solidFill>
                <a:effectLst/>
                <a:latin typeface="+mn-lt"/>
                <a:ea typeface="+mn-ea"/>
                <a:cs typeface="+mn-cs"/>
              </a:rPr>
              <a:t>nadelige gevolg</a:t>
            </a:r>
            <a:r>
              <a:rPr lang="nl-NL" sz="1200" b="0" i="0" kern="1200" dirty="0">
                <a:solidFill>
                  <a:schemeClr val="tx1"/>
                </a:solidFill>
                <a:effectLst/>
                <a:latin typeface="+mn-lt"/>
                <a:ea typeface="+mn-ea"/>
                <a:cs typeface="+mn-cs"/>
              </a:rPr>
              <a:t> van een gebeurtenis. </a:t>
            </a:r>
          </a:p>
          <a:p>
            <a:pPr marL="0" indent="0">
              <a:buFontTx/>
              <a:buNone/>
            </a:pPr>
            <a:r>
              <a:rPr lang="nl-NL" sz="1200" b="0" i="0" kern="1200" dirty="0">
                <a:solidFill>
                  <a:schemeClr val="tx1"/>
                </a:solidFill>
                <a:effectLst/>
                <a:latin typeface="+mn-lt"/>
                <a:ea typeface="+mn-ea"/>
                <a:cs typeface="+mn-cs"/>
              </a:rPr>
              <a:t>Als het nadelige gevolg betekent dat de reparatie of vervanging het </a:t>
            </a:r>
            <a:r>
              <a:rPr lang="nl-NL" sz="1200" b="1" i="0" kern="1200" dirty="0">
                <a:solidFill>
                  <a:schemeClr val="tx1"/>
                </a:solidFill>
                <a:effectLst/>
                <a:latin typeface="+mn-lt"/>
                <a:ea typeface="+mn-ea"/>
                <a:cs typeface="+mn-cs"/>
              </a:rPr>
              <a:t>geld</a:t>
            </a:r>
            <a:r>
              <a:rPr lang="nl-NL" sz="1200" b="0" i="0" kern="1200" dirty="0">
                <a:solidFill>
                  <a:schemeClr val="tx1"/>
                </a:solidFill>
                <a:effectLst/>
                <a:latin typeface="+mn-lt"/>
                <a:ea typeface="+mn-ea"/>
                <a:cs typeface="+mn-cs"/>
              </a:rPr>
              <a:t> kost, dan hebben we het over een </a:t>
            </a:r>
            <a:r>
              <a:rPr lang="nl-NL" sz="1200" b="1" i="0" kern="1200" dirty="0">
                <a:solidFill>
                  <a:schemeClr val="tx1"/>
                </a:solidFill>
                <a:effectLst/>
                <a:latin typeface="+mn-lt"/>
                <a:ea typeface="+mn-ea"/>
                <a:cs typeface="+mn-cs"/>
              </a:rPr>
              <a:t>nadelig financieel gevolg.</a:t>
            </a:r>
          </a:p>
          <a:p>
            <a:pPr marL="0" indent="0">
              <a:buFontTx/>
              <a:buNone/>
            </a:pPr>
            <a:endParaRPr lang="nl-NL" b="1" dirty="0"/>
          </a:p>
          <a:p>
            <a:pPr marL="0" indent="0">
              <a:buFontTx/>
              <a:buNone/>
            </a:pPr>
            <a:r>
              <a:rPr lang="nl-NL" dirty="0"/>
              <a:t>Soms is de schade zo groot, dat je de reparatie of vervanging niet zelf kan betalen. Daarom kan je je </a:t>
            </a:r>
            <a:r>
              <a:rPr lang="nl-NL" b="1" dirty="0"/>
              <a:t>verzekeren</a:t>
            </a:r>
            <a:r>
              <a:rPr lang="nl-NL" dirty="0"/>
              <a:t> voor deze gebeurtenissen.</a:t>
            </a:r>
          </a:p>
          <a:p>
            <a:pPr marL="0" indent="0">
              <a:buFontTx/>
              <a:buNone/>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strike="noStrike" kern="1200" baseline="0" dirty="0">
                <a:solidFill>
                  <a:schemeClr val="tx1"/>
                </a:solidFill>
                <a:latin typeface="+mn-lt"/>
                <a:ea typeface="+mn-ea"/>
                <a:cs typeface="+mn-cs"/>
              </a:rPr>
              <a:t>&lt;&lt; volgende slide &gt;&gt;</a:t>
            </a:r>
            <a:endParaRPr lang="nl-NL" dirty="0"/>
          </a:p>
          <a:p>
            <a:pPr marL="0" indent="0">
              <a:buFontTx/>
              <a:buNone/>
            </a:pPr>
            <a:endParaRPr lang="nl-NL" dirty="0"/>
          </a:p>
        </p:txBody>
      </p:sp>
      <p:sp>
        <p:nvSpPr>
          <p:cNvPr id="4" name="Tijdelijke aanduiding voor dianummer 3"/>
          <p:cNvSpPr>
            <a:spLocks noGrp="1"/>
          </p:cNvSpPr>
          <p:nvPr>
            <p:ph type="sldNum" sz="quarter" idx="5"/>
          </p:nvPr>
        </p:nvSpPr>
        <p:spPr/>
        <p:txBody>
          <a:bodyPr/>
          <a:lstStyle/>
          <a:p>
            <a:fld id="{02402655-2C22-4749-9F1B-A0918EFCDCA1}" type="slidenum">
              <a:rPr lang="nl-NL" smtClean="0"/>
              <a:t>8</a:t>
            </a:fld>
            <a:endParaRPr lang="nl-NL"/>
          </a:p>
        </p:txBody>
      </p:sp>
    </p:spTree>
    <p:extLst>
      <p:ext uri="{BB962C8B-B14F-4D97-AF65-F5344CB8AC3E}">
        <p14:creationId xmlns:p14="http://schemas.microsoft.com/office/powerpoint/2010/main" val="3414585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1143000"/>
            <a:ext cx="5486400" cy="3086100"/>
          </a:xfrm>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1" dirty="0"/>
              <a:t>Verzekeren</a:t>
            </a:r>
            <a:r>
              <a:rPr lang="nl-NL" dirty="0"/>
              <a:t> is iets waar we lang geleden mee zijn begonnen. </a:t>
            </a:r>
          </a:p>
          <a:p>
            <a:pPr marL="0" indent="0">
              <a:buFont typeface="Arial" panose="020B0604020202020204" pitchFamily="34" charset="0"/>
              <a:buNone/>
            </a:pPr>
            <a:r>
              <a:rPr lang="nl-NL" dirty="0"/>
              <a:t>In de </a:t>
            </a:r>
            <a:r>
              <a:rPr lang="nl-NL" b="1" dirty="0"/>
              <a:t>17e eeuw </a:t>
            </a:r>
            <a:r>
              <a:rPr lang="nl-NL" dirty="0"/>
              <a:t>begonnen we hiermee. </a:t>
            </a:r>
          </a:p>
          <a:p>
            <a:pPr marL="0" indent="0">
              <a:buFont typeface="Arial" panose="020B0604020202020204" pitchFamily="34" charset="0"/>
              <a:buNone/>
            </a:pPr>
            <a:r>
              <a:rPr lang="nl-NL" dirty="0"/>
              <a:t>Een groepje scheepseigenaren deed allemaal geld in een pot. </a:t>
            </a:r>
            <a:br>
              <a:rPr lang="nl-NL" dirty="0"/>
            </a:br>
            <a:r>
              <a:rPr lang="nl-NL" dirty="0"/>
              <a:t>Als het schip verging in de zee of een scheepslading verloren ging, dan kreeg de eigenaar van het schip geld uit de pot.</a:t>
            </a:r>
          </a:p>
          <a:p>
            <a:pPr marL="0" indent="0">
              <a:buFont typeface="Arial" panose="020B0604020202020204" pitchFamily="34" charset="0"/>
              <a:buNone/>
            </a:pPr>
            <a:endParaRPr lang="nl-NL"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sz="1200" b="0" i="0" u="none" strike="noStrike" kern="1200" baseline="0" dirty="0">
                <a:solidFill>
                  <a:schemeClr val="tx1"/>
                </a:solidFill>
                <a:latin typeface="+mn-lt"/>
                <a:ea typeface="+mn-ea"/>
                <a:cs typeface="+mn-cs"/>
              </a:rPr>
              <a:t>&lt;&lt; volgende slide &gt;&gt;</a:t>
            </a:r>
            <a:endParaRPr lang="nl-NL" dirty="0"/>
          </a:p>
          <a:p>
            <a:pPr marL="0" indent="0">
              <a:buFont typeface="Arial" panose="020B0604020202020204" pitchFamily="34" charset="0"/>
              <a:buNone/>
            </a:pPr>
            <a:br>
              <a:rPr lang="nl-NL" dirty="0"/>
            </a:br>
            <a:endParaRPr lang="nl-NL" dirty="0"/>
          </a:p>
        </p:txBody>
      </p:sp>
      <p:sp>
        <p:nvSpPr>
          <p:cNvPr id="4" name="Tijdelijke aanduiding voor dianummer 3"/>
          <p:cNvSpPr>
            <a:spLocks noGrp="1"/>
          </p:cNvSpPr>
          <p:nvPr>
            <p:ph type="sldNum" sz="quarter" idx="5"/>
          </p:nvPr>
        </p:nvSpPr>
        <p:spPr/>
        <p:txBody>
          <a:bodyPr/>
          <a:lstStyle/>
          <a:p>
            <a:fld id="{02402655-2C22-4749-9F1B-A0918EFCDCA1}" type="slidenum">
              <a:rPr lang="nl-NL" smtClean="0"/>
              <a:t>9</a:t>
            </a:fld>
            <a:endParaRPr lang="nl-NL"/>
          </a:p>
        </p:txBody>
      </p:sp>
    </p:spTree>
    <p:extLst>
      <p:ext uri="{BB962C8B-B14F-4D97-AF65-F5344CB8AC3E}">
        <p14:creationId xmlns:p14="http://schemas.microsoft.com/office/powerpoint/2010/main" val="35740861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7CC278-C091-4318-B685-8D9AADEA4F7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67F3119-9949-4FF4-BE81-3A9DDF10E315}"/>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2051959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E7B391-55F9-4D83-8841-42F4DCF6722D}"/>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3CBB0B0C-CD2A-4796-A9A6-DB505625B13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724036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749CCA3-FEDD-48C3-939C-A547774E8E4C}"/>
              </a:ext>
            </a:extLst>
          </p:cNvPr>
          <p:cNvSpPr>
            <a:spLocks noGrp="1"/>
          </p:cNvSpPr>
          <p:nvPr>
            <p:ph type="title" orient="vert"/>
          </p:nvPr>
        </p:nvSpPr>
        <p:spPr>
          <a:xfrm>
            <a:off x="8724901"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820CE12-D3BB-438B-B55F-CDAD872011E3}"/>
              </a:ext>
            </a:extLst>
          </p:cNvPr>
          <p:cNvSpPr>
            <a:spLocks noGrp="1"/>
          </p:cNvSpPr>
          <p:nvPr>
            <p:ph type="body" orient="vert" idx="1"/>
          </p:nvPr>
        </p:nvSpPr>
        <p:spPr>
          <a:xfrm>
            <a:off x="838201"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087196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5" name="Afbeelding 5"/>
          <p:cNvPicPr>
            <a:picLocks noChangeAspect="1"/>
          </p:cNvPicPr>
          <p:nvPr userDrawn="1"/>
        </p:nvPicPr>
        <p:blipFill>
          <a:blip r:embed="rId2" cstate="print"/>
          <a:srcRect/>
          <a:stretch>
            <a:fillRect/>
          </a:stretch>
        </p:blipFill>
        <p:spPr bwMode="auto">
          <a:xfrm>
            <a:off x="2119" y="1591"/>
            <a:ext cx="12187767" cy="6854825"/>
          </a:xfrm>
          <a:prstGeom prst="rect">
            <a:avLst/>
          </a:prstGeom>
          <a:noFill/>
          <a:ln w="9525">
            <a:noFill/>
            <a:miter lim="800000"/>
            <a:headEnd/>
            <a:tailEnd/>
          </a:ln>
        </p:spPr>
      </p:pic>
      <p:pic>
        <p:nvPicPr>
          <p:cNvPr id="6" name="Afbeelding 6" descr="Titel-transparant-shape.png"/>
          <p:cNvPicPr>
            <a:picLocks noChangeAspect="1"/>
          </p:cNvPicPr>
          <p:nvPr userDrawn="1"/>
        </p:nvPicPr>
        <p:blipFill>
          <a:blip r:embed="rId3" cstate="print"/>
          <a:srcRect/>
          <a:stretch>
            <a:fillRect/>
          </a:stretch>
        </p:blipFill>
        <p:spPr bwMode="auto">
          <a:xfrm>
            <a:off x="1390652" y="2205038"/>
            <a:ext cx="7306733" cy="2222500"/>
          </a:xfrm>
          <a:prstGeom prst="rect">
            <a:avLst/>
          </a:prstGeom>
          <a:noFill/>
          <a:ln w="9525">
            <a:noFill/>
            <a:miter lim="800000"/>
            <a:headEnd/>
            <a:tailEnd/>
          </a:ln>
        </p:spPr>
      </p:pic>
      <p:pic>
        <p:nvPicPr>
          <p:cNvPr id="7" name="Afbeelding 7" descr="Dotted-line-915px.png"/>
          <p:cNvPicPr>
            <a:picLocks noChangeAspect="1"/>
          </p:cNvPicPr>
          <p:nvPr userDrawn="1"/>
        </p:nvPicPr>
        <p:blipFill>
          <a:blip r:embed="rId4" cstate="print"/>
          <a:srcRect l="15411" t="2" r="46475" b="-5949"/>
          <a:stretch>
            <a:fillRect/>
          </a:stretch>
        </p:blipFill>
        <p:spPr bwMode="auto">
          <a:xfrm>
            <a:off x="930481" y="1623778"/>
            <a:ext cx="4725289" cy="46800"/>
          </a:xfrm>
          <a:prstGeom prst="rect">
            <a:avLst/>
          </a:prstGeom>
          <a:noFill/>
          <a:ln w="9525">
            <a:noFill/>
            <a:miter lim="800000"/>
            <a:headEnd/>
            <a:tailEnd/>
          </a:ln>
        </p:spPr>
      </p:pic>
      <p:sp>
        <p:nvSpPr>
          <p:cNvPr id="15" name="Tijdelijke aanduiding voor afbeelding 2"/>
          <p:cNvSpPr>
            <a:spLocks noGrp="1"/>
          </p:cNvSpPr>
          <p:nvPr>
            <p:ph type="pic" idx="10"/>
          </p:nvPr>
        </p:nvSpPr>
        <p:spPr>
          <a:xfrm>
            <a:off x="6576053" y="476672"/>
            <a:ext cx="4992555" cy="439248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2" name="Titel 1"/>
          <p:cNvSpPr>
            <a:spLocks noGrp="1"/>
          </p:cNvSpPr>
          <p:nvPr>
            <p:ph type="ctrTitle"/>
          </p:nvPr>
        </p:nvSpPr>
        <p:spPr>
          <a:xfrm>
            <a:off x="1295468" y="2382182"/>
            <a:ext cx="7008779" cy="1758057"/>
          </a:xfrm>
          <a:prstGeom prst="rect">
            <a:avLst/>
          </a:prstGeom>
        </p:spPr>
        <p:txBody>
          <a:bodyPr lIns="0" tIns="0" rIns="0" bIns="0" anchor="t">
            <a:noAutofit/>
          </a:bodyPr>
          <a:lstStyle>
            <a:lvl1pPr algn="l">
              <a:lnSpc>
                <a:spcPts val="4600"/>
              </a:lnSpc>
              <a:defRPr sz="4600" b="1">
                <a:solidFill>
                  <a:srgbClr val="641C76"/>
                </a:solidFill>
              </a:defRPr>
            </a:lvl1pPr>
          </a:lstStyle>
          <a:p>
            <a:r>
              <a:rPr lang="nl-NL"/>
              <a:t>Titelstijl van model bewerken</a:t>
            </a:r>
          </a:p>
        </p:txBody>
      </p:sp>
      <p:sp>
        <p:nvSpPr>
          <p:cNvPr id="23" name="Tijdelijke aanduiding voor tekst 2"/>
          <p:cNvSpPr>
            <a:spLocks noGrp="1"/>
          </p:cNvSpPr>
          <p:nvPr>
            <p:ph type="body" idx="1"/>
          </p:nvPr>
        </p:nvSpPr>
        <p:spPr>
          <a:xfrm>
            <a:off x="1295468" y="5373219"/>
            <a:ext cx="10273141" cy="636091"/>
          </a:xfrm>
          <a:prstGeom prst="rect">
            <a:avLst/>
          </a:prstGeom>
        </p:spPr>
        <p:txBody>
          <a:bodyPr lIns="0" tIns="0" rIns="0" bIns="0" anchor="b">
            <a:normAutofit/>
          </a:bodyPr>
          <a:lstStyle>
            <a:lvl1pPr marL="0" indent="0">
              <a:buNone/>
              <a:defRPr sz="1600">
                <a:solidFill>
                  <a:srgbClr val="28A53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pic>
        <p:nvPicPr>
          <p:cNvPr id="9" name="Afbeelding 8" descr="Wijzer-in-Geldzaken_RGB.png">
            <a:extLst>
              <a:ext uri="{FF2B5EF4-FFF2-40B4-BE49-F238E27FC236}">
                <a16:creationId xmlns:a16="http://schemas.microsoft.com/office/drawing/2014/main" id="{E52AD1E5-F0B4-4DC6-A66F-AE4A00F15C68}"/>
              </a:ext>
            </a:extLst>
          </p:cNvPr>
          <p:cNvPicPr>
            <a:picLocks noChangeAspect="1"/>
          </p:cNvPicPr>
          <p:nvPr userDrawn="1"/>
        </p:nvPicPr>
        <p:blipFill>
          <a:blip r:embed="rId5" cstate="print"/>
          <a:srcRect/>
          <a:stretch>
            <a:fillRect/>
          </a:stretch>
        </p:blipFill>
        <p:spPr bwMode="auto">
          <a:xfrm>
            <a:off x="468314" y="554039"/>
            <a:ext cx="3887787" cy="642937"/>
          </a:xfrm>
          <a:prstGeom prst="rect">
            <a:avLst/>
          </a:prstGeom>
          <a:noFill/>
          <a:ln w="9525">
            <a:noFill/>
            <a:miter lim="800000"/>
            <a:headEnd/>
            <a:tailEnd/>
          </a:ln>
        </p:spPr>
      </p:pic>
    </p:spTree>
    <p:extLst>
      <p:ext uri="{BB962C8B-B14F-4D97-AF65-F5344CB8AC3E}">
        <p14:creationId xmlns:p14="http://schemas.microsoft.com/office/powerpoint/2010/main" val="1745525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4" name="Afbeelding 5" descr="cover.png"/>
          <p:cNvPicPr>
            <a:picLocks noChangeAspect="1"/>
          </p:cNvPicPr>
          <p:nvPr userDrawn="1"/>
        </p:nvPicPr>
        <p:blipFill>
          <a:blip r:embed="rId2" cstate="print"/>
          <a:srcRect/>
          <a:stretch>
            <a:fillRect/>
          </a:stretch>
        </p:blipFill>
        <p:spPr bwMode="auto">
          <a:xfrm>
            <a:off x="0" y="-330200"/>
            <a:ext cx="12192000" cy="6854825"/>
          </a:xfrm>
          <a:prstGeom prst="rect">
            <a:avLst/>
          </a:prstGeom>
          <a:noFill/>
          <a:ln w="9525">
            <a:noFill/>
            <a:miter lim="800000"/>
            <a:headEnd/>
            <a:tailEnd/>
          </a:ln>
        </p:spPr>
      </p:pic>
      <p:sp>
        <p:nvSpPr>
          <p:cNvPr id="10" name="Titel 1"/>
          <p:cNvSpPr>
            <a:spLocks noGrp="1"/>
          </p:cNvSpPr>
          <p:nvPr>
            <p:ph type="ctrTitle"/>
          </p:nvPr>
        </p:nvSpPr>
        <p:spPr>
          <a:xfrm>
            <a:off x="911424" y="3429000"/>
            <a:ext cx="5376597" cy="1296144"/>
          </a:xfrm>
          <a:prstGeom prst="rect">
            <a:avLst/>
          </a:prstGeom>
        </p:spPr>
        <p:txBody>
          <a:bodyPr lIns="0" tIns="0" rIns="0" bIns="0" anchor="t">
            <a:noAutofit/>
          </a:bodyPr>
          <a:lstStyle>
            <a:lvl1pPr algn="ctr">
              <a:lnSpc>
                <a:spcPts val="4600"/>
              </a:lnSpc>
              <a:defRPr sz="4600" b="1">
                <a:solidFill>
                  <a:srgbClr val="641C76"/>
                </a:solidFill>
              </a:defRPr>
            </a:lvl1pPr>
          </a:lstStyle>
          <a:p>
            <a:r>
              <a:rPr lang="nl-NL"/>
              <a:t>Titel</a:t>
            </a:r>
          </a:p>
        </p:txBody>
      </p:sp>
      <p:sp>
        <p:nvSpPr>
          <p:cNvPr id="15" name="Tijdelijke aanduiding voor tekst 2"/>
          <p:cNvSpPr>
            <a:spLocks noGrp="1"/>
          </p:cNvSpPr>
          <p:nvPr>
            <p:ph type="body" idx="1"/>
          </p:nvPr>
        </p:nvSpPr>
        <p:spPr>
          <a:xfrm>
            <a:off x="1007436" y="5013179"/>
            <a:ext cx="10273141" cy="636091"/>
          </a:xfrm>
          <a:prstGeom prst="rect">
            <a:avLst/>
          </a:prstGeom>
        </p:spPr>
        <p:txBody>
          <a:bodyPr lIns="0" tIns="0" rIns="0" bIns="0" anchor="b">
            <a:normAutofit/>
          </a:bodyPr>
          <a:lstStyle>
            <a:lvl1pPr marL="0" indent="0">
              <a:buNone/>
              <a:defRPr sz="160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pic>
        <p:nvPicPr>
          <p:cNvPr id="7" name="Afbeelding 6" descr="Wijzer-in-Geldzaken_RGB.png">
            <a:extLst>
              <a:ext uri="{FF2B5EF4-FFF2-40B4-BE49-F238E27FC236}">
                <a16:creationId xmlns:a16="http://schemas.microsoft.com/office/drawing/2014/main" id="{345E07E0-1440-4732-A46A-0372CEB15C7C}"/>
              </a:ext>
            </a:extLst>
          </p:cNvPr>
          <p:cNvPicPr>
            <a:picLocks noChangeAspect="1"/>
          </p:cNvPicPr>
          <p:nvPr userDrawn="1"/>
        </p:nvPicPr>
        <p:blipFill>
          <a:blip r:embed="rId3" cstate="print"/>
          <a:srcRect/>
          <a:stretch>
            <a:fillRect/>
          </a:stretch>
        </p:blipFill>
        <p:spPr bwMode="auto">
          <a:xfrm>
            <a:off x="9926547" y="6308727"/>
            <a:ext cx="1941513" cy="322263"/>
          </a:xfrm>
          <a:prstGeom prst="rect">
            <a:avLst/>
          </a:prstGeom>
          <a:noFill/>
          <a:ln w="9525">
            <a:noFill/>
            <a:miter lim="800000"/>
            <a:headEnd/>
            <a:tailEnd/>
          </a:ln>
        </p:spPr>
      </p:pic>
      <p:pic>
        <p:nvPicPr>
          <p:cNvPr id="8" name="Afbeelding 7">
            <a:extLst>
              <a:ext uri="{FF2B5EF4-FFF2-40B4-BE49-F238E27FC236}">
                <a16:creationId xmlns:a16="http://schemas.microsoft.com/office/drawing/2014/main" id="{1918A993-43B6-4767-87B4-FB8FE996672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54186" y="-222008"/>
            <a:ext cx="4691071" cy="3542817"/>
          </a:xfrm>
          <a:prstGeom prst="rect">
            <a:avLst/>
          </a:prstGeom>
        </p:spPr>
      </p:pic>
    </p:spTree>
    <p:extLst>
      <p:ext uri="{BB962C8B-B14F-4D97-AF65-F5344CB8AC3E}">
        <p14:creationId xmlns:p14="http://schemas.microsoft.com/office/powerpoint/2010/main" val="3681544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 - Titel met object">
    <p:spTree>
      <p:nvGrpSpPr>
        <p:cNvPr id="1" name=""/>
        <p:cNvGrpSpPr/>
        <p:nvPr/>
      </p:nvGrpSpPr>
      <p:grpSpPr>
        <a:xfrm>
          <a:off x="0" y="0"/>
          <a:ext cx="0" cy="0"/>
          <a:chOff x="0" y="0"/>
          <a:chExt cx="0" cy="0"/>
        </a:xfrm>
      </p:grpSpPr>
      <p:pic>
        <p:nvPicPr>
          <p:cNvPr id="4" name="Afbeelding 5"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6" name="Afbeelding 7" descr="Naamlooskopie.png"/>
          <p:cNvPicPr>
            <a:picLocks noChangeAspect="1"/>
          </p:cNvPicPr>
          <p:nvPr userDrawn="1"/>
        </p:nvPicPr>
        <p:blipFill>
          <a:blip r:embed="rId3" cstate="print"/>
          <a:srcRect/>
          <a:stretch>
            <a:fillRect/>
          </a:stretch>
        </p:blipFill>
        <p:spPr bwMode="auto">
          <a:xfrm>
            <a:off x="624419" y="938213"/>
            <a:ext cx="10856383" cy="42862"/>
          </a:xfrm>
          <a:prstGeom prst="rect">
            <a:avLst/>
          </a:prstGeom>
          <a:noFill/>
          <a:ln w="9525">
            <a:noFill/>
            <a:miter lim="800000"/>
            <a:headEnd/>
            <a:tailEnd/>
          </a:ln>
        </p:spPr>
      </p:pic>
      <p:sp>
        <p:nvSpPr>
          <p:cNvPr id="2" name="Titel 1"/>
          <p:cNvSpPr>
            <a:spLocks noGrp="1"/>
          </p:cNvSpPr>
          <p:nvPr>
            <p:ph type="title"/>
          </p:nvPr>
        </p:nvSpPr>
        <p:spPr>
          <a:xfrm>
            <a:off x="609600" y="274638"/>
            <a:ext cx="10972800" cy="562074"/>
          </a:xfrm>
          <a:prstGeom prst="rect">
            <a:avLst/>
          </a:prstGeom>
        </p:spPr>
        <p:txBody>
          <a:bodyPr lIns="0" anchor="t">
            <a:normAutofit/>
          </a:bodyPr>
          <a:lstStyle>
            <a:lvl1pPr algn="l">
              <a:defRPr sz="3200" b="1">
                <a:solidFill>
                  <a:srgbClr val="641C76"/>
                </a:solidFill>
              </a:defRPr>
            </a:lvl1pPr>
          </a:lstStyle>
          <a:p>
            <a:r>
              <a:rPr lang="nl-NL"/>
              <a:t>Titelstijl van model bewerken</a:t>
            </a:r>
          </a:p>
        </p:txBody>
      </p:sp>
      <p:sp>
        <p:nvSpPr>
          <p:cNvPr id="3" name="Tijdelijke aanduiding voor inhoud 2"/>
          <p:cNvSpPr>
            <a:spLocks noGrp="1"/>
          </p:cNvSpPr>
          <p:nvPr>
            <p:ph idx="1"/>
          </p:nvPr>
        </p:nvSpPr>
        <p:spPr>
          <a:xfrm>
            <a:off x="609600" y="1412776"/>
            <a:ext cx="10959008" cy="4637112"/>
          </a:xfrm>
          <a:prstGeom prst="rect">
            <a:avLst/>
          </a:prstGeom>
        </p:spPr>
        <p:txBody>
          <a:bodyPr lIns="0"/>
          <a:lstStyle>
            <a:lvl1pPr>
              <a:buClr>
                <a:srgbClr val="641C76"/>
              </a:buClr>
              <a:buNone/>
              <a:defRPr sz="2000" b="1">
                <a:solidFill>
                  <a:srgbClr val="28A532"/>
                </a:solidFill>
              </a:defRPr>
            </a:lvl1pPr>
            <a:lvl2pPr>
              <a:buClr>
                <a:srgbClr val="28A532"/>
              </a:buClr>
              <a:buFont typeface="Calibri" pitchFamily="34" charset="0"/>
              <a:buChar char="‐"/>
              <a:defRPr sz="2000"/>
            </a:lvl2pPr>
            <a:lvl3pPr>
              <a:buNone/>
              <a:defRPr/>
            </a:lvl3pPr>
          </a:lstStyle>
          <a:p>
            <a:pPr lvl="0"/>
            <a:r>
              <a:rPr lang="nl-NL"/>
              <a:t>Klik om de tekststijl van het model te bewerken</a:t>
            </a:r>
          </a:p>
        </p:txBody>
      </p:sp>
      <p:sp>
        <p:nvSpPr>
          <p:cNvPr id="7" name="Tijdelijke aanduiding voor voettekst 3"/>
          <p:cNvSpPr>
            <a:spLocks noGrp="1"/>
          </p:cNvSpPr>
          <p:nvPr>
            <p:ph type="ftr" sz="quarter" idx="10"/>
          </p:nvPr>
        </p:nvSpPr>
        <p:spPr>
          <a:xfrm>
            <a:off x="590867" y="6448428"/>
            <a:ext cx="4224867" cy="365125"/>
          </a:xfrm>
          <a:prstGeom prst="rect">
            <a:avLst/>
          </a:prstGeom>
        </p:spPr>
        <p:txBody>
          <a:bodyPr lIns="0"/>
          <a:lstStyle>
            <a:lvl1pPr algn="l">
              <a:defRPr sz="1200" smtClean="0">
                <a:solidFill>
                  <a:schemeClr val="tx1"/>
                </a:solidFill>
              </a:defRPr>
            </a:lvl1pPr>
          </a:lstStyle>
          <a:p>
            <a:pPr>
              <a:defRPr/>
            </a:pPr>
            <a:r>
              <a:rPr lang="nl-NL"/>
              <a:t>weekvanhetgeld.nl</a:t>
            </a:r>
          </a:p>
        </p:txBody>
      </p:sp>
      <p:pic>
        <p:nvPicPr>
          <p:cNvPr id="9" name="Afbeelding 6" descr="Wijzer-in-Geldzaken_RGB.png">
            <a:extLst>
              <a:ext uri="{FF2B5EF4-FFF2-40B4-BE49-F238E27FC236}">
                <a16:creationId xmlns:a16="http://schemas.microsoft.com/office/drawing/2014/main" id="{D0E31725-73BA-41D1-9576-1A42EA36661B}"/>
              </a:ext>
            </a:extLst>
          </p:cNvPr>
          <p:cNvPicPr>
            <a:picLocks noChangeAspect="1"/>
          </p:cNvPicPr>
          <p:nvPr userDrawn="1"/>
        </p:nvPicPr>
        <p:blipFill>
          <a:blip r:embed="rId4" cstate="print"/>
          <a:srcRect/>
          <a:stretch>
            <a:fillRect/>
          </a:stretch>
        </p:blipFill>
        <p:spPr bwMode="auto">
          <a:xfrm>
            <a:off x="10215700" y="6545263"/>
            <a:ext cx="1638300" cy="196850"/>
          </a:xfrm>
          <a:prstGeom prst="rect">
            <a:avLst/>
          </a:prstGeom>
          <a:noFill/>
          <a:ln w="9525">
            <a:noFill/>
            <a:miter lim="800000"/>
            <a:headEnd/>
            <a:tailEnd/>
          </a:ln>
        </p:spPr>
      </p:pic>
    </p:spTree>
    <p:extLst>
      <p:ext uri="{BB962C8B-B14F-4D97-AF65-F5344CB8AC3E}">
        <p14:creationId xmlns:p14="http://schemas.microsoft.com/office/powerpoint/2010/main" val="3431547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 - Titel met object">
    <p:spTree>
      <p:nvGrpSpPr>
        <p:cNvPr id="1" name=""/>
        <p:cNvGrpSpPr/>
        <p:nvPr/>
      </p:nvGrpSpPr>
      <p:grpSpPr>
        <a:xfrm>
          <a:off x="0" y="0"/>
          <a:ext cx="0" cy="0"/>
          <a:chOff x="0" y="0"/>
          <a:chExt cx="0" cy="0"/>
        </a:xfrm>
      </p:grpSpPr>
      <p:pic>
        <p:nvPicPr>
          <p:cNvPr id="4" name="Afbeelding 5"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6" name="Afbeelding 7" descr="Naamlooskopie.png"/>
          <p:cNvPicPr>
            <a:picLocks noChangeAspect="1"/>
          </p:cNvPicPr>
          <p:nvPr userDrawn="1"/>
        </p:nvPicPr>
        <p:blipFill>
          <a:blip r:embed="rId3" cstate="print"/>
          <a:srcRect/>
          <a:stretch>
            <a:fillRect/>
          </a:stretch>
        </p:blipFill>
        <p:spPr bwMode="auto">
          <a:xfrm>
            <a:off x="624419" y="1557338"/>
            <a:ext cx="10856383" cy="42862"/>
          </a:xfrm>
          <a:prstGeom prst="rect">
            <a:avLst/>
          </a:prstGeom>
          <a:noFill/>
          <a:ln w="9525">
            <a:noFill/>
            <a:miter lim="800000"/>
            <a:headEnd/>
            <a:tailEnd/>
          </a:ln>
        </p:spPr>
      </p:pic>
      <p:sp>
        <p:nvSpPr>
          <p:cNvPr id="2" name="Titel 1"/>
          <p:cNvSpPr>
            <a:spLocks noGrp="1"/>
          </p:cNvSpPr>
          <p:nvPr>
            <p:ph type="title"/>
          </p:nvPr>
        </p:nvSpPr>
        <p:spPr>
          <a:xfrm>
            <a:off x="609600" y="274638"/>
            <a:ext cx="10972800" cy="1282154"/>
          </a:xfrm>
          <a:prstGeom prst="rect">
            <a:avLst/>
          </a:prstGeom>
        </p:spPr>
        <p:txBody>
          <a:bodyPr lIns="0" anchor="t">
            <a:normAutofit/>
          </a:bodyPr>
          <a:lstStyle>
            <a:lvl1pPr algn="l">
              <a:defRPr sz="3200" b="1">
                <a:solidFill>
                  <a:srgbClr val="641C76"/>
                </a:solidFill>
              </a:defRPr>
            </a:lvl1pPr>
          </a:lstStyle>
          <a:p>
            <a:r>
              <a:rPr lang="nl-NL"/>
              <a:t>Titelstijl van model bewerken</a:t>
            </a:r>
          </a:p>
        </p:txBody>
      </p:sp>
      <p:sp>
        <p:nvSpPr>
          <p:cNvPr id="3" name="Tijdelijke aanduiding voor inhoud 2"/>
          <p:cNvSpPr>
            <a:spLocks noGrp="1"/>
          </p:cNvSpPr>
          <p:nvPr>
            <p:ph idx="1"/>
          </p:nvPr>
        </p:nvSpPr>
        <p:spPr>
          <a:xfrm>
            <a:off x="609600" y="2060848"/>
            <a:ext cx="10959008" cy="3989040"/>
          </a:xfrm>
          <a:prstGeom prst="rect">
            <a:avLst/>
          </a:prstGeom>
        </p:spPr>
        <p:txBody>
          <a:bodyPr lIns="0"/>
          <a:lstStyle>
            <a:lvl1pPr>
              <a:buClr>
                <a:srgbClr val="641C76"/>
              </a:buClr>
              <a:buNone/>
              <a:defRPr sz="2400" b="1"/>
            </a:lvl1pPr>
            <a:lvl2pPr>
              <a:buClr>
                <a:srgbClr val="28A532"/>
              </a:buClr>
              <a:buFont typeface="Calibri" pitchFamily="34" charset="0"/>
              <a:buChar char="‐"/>
              <a:defRPr sz="2000"/>
            </a:lvl2pPr>
            <a:lvl3pPr>
              <a:buNone/>
              <a:defRPr/>
            </a:lvl3pPr>
          </a:lstStyle>
          <a:p>
            <a:pPr lvl="0"/>
            <a:r>
              <a:rPr lang="nl-NL"/>
              <a:t>Klik om de tekststijl van het model te bewerken</a:t>
            </a:r>
          </a:p>
        </p:txBody>
      </p:sp>
      <p:pic>
        <p:nvPicPr>
          <p:cNvPr id="9" name="Afbeelding 6" descr="Wijzer-in-Geldzaken_RGB.png">
            <a:extLst>
              <a:ext uri="{FF2B5EF4-FFF2-40B4-BE49-F238E27FC236}">
                <a16:creationId xmlns:a16="http://schemas.microsoft.com/office/drawing/2014/main" id="{0338B7FC-0579-4C2D-9519-DAFB1BACEB9B}"/>
              </a:ext>
            </a:extLst>
          </p:cNvPr>
          <p:cNvPicPr>
            <a:picLocks noChangeAspect="1"/>
          </p:cNvPicPr>
          <p:nvPr userDrawn="1"/>
        </p:nvPicPr>
        <p:blipFill>
          <a:blip r:embed="rId4" cstate="print"/>
          <a:srcRect/>
          <a:stretch>
            <a:fillRect/>
          </a:stretch>
        </p:blipFill>
        <p:spPr bwMode="auto">
          <a:xfrm>
            <a:off x="10215700" y="6545263"/>
            <a:ext cx="1638300" cy="196850"/>
          </a:xfrm>
          <a:prstGeom prst="rect">
            <a:avLst/>
          </a:prstGeom>
          <a:noFill/>
          <a:ln w="9525">
            <a:noFill/>
            <a:miter lim="800000"/>
            <a:headEnd/>
            <a:tailEnd/>
          </a:ln>
        </p:spPr>
      </p:pic>
      <p:sp>
        <p:nvSpPr>
          <p:cNvPr id="10" name="Tijdelijke aanduiding voor voettekst 3">
            <a:extLst>
              <a:ext uri="{FF2B5EF4-FFF2-40B4-BE49-F238E27FC236}">
                <a16:creationId xmlns:a16="http://schemas.microsoft.com/office/drawing/2014/main" id="{93BCBDC5-3345-4780-8FB2-54A0D6381AFB}"/>
              </a:ext>
            </a:extLst>
          </p:cNvPr>
          <p:cNvSpPr>
            <a:spLocks noGrp="1"/>
          </p:cNvSpPr>
          <p:nvPr>
            <p:ph type="ftr" sz="quarter" idx="10"/>
          </p:nvPr>
        </p:nvSpPr>
        <p:spPr>
          <a:xfrm>
            <a:off x="590867" y="6448428"/>
            <a:ext cx="4224867" cy="365125"/>
          </a:xfrm>
          <a:prstGeom prst="rect">
            <a:avLst/>
          </a:prstGeom>
        </p:spPr>
        <p:txBody>
          <a:bodyPr lIns="0"/>
          <a:lstStyle>
            <a:lvl1pPr algn="l">
              <a:defRPr sz="1200" smtClean="0">
                <a:solidFill>
                  <a:schemeClr val="tx1"/>
                </a:solidFill>
              </a:defRPr>
            </a:lvl1pPr>
          </a:lstStyle>
          <a:p>
            <a:pPr>
              <a:defRPr/>
            </a:pPr>
            <a:r>
              <a:rPr lang="nl-NL"/>
              <a:t>weekvanhetgeld.nl</a:t>
            </a:r>
          </a:p>
        </p:txBody>
      </p:sp>
    </p:spTree>
    <p:extLst>
      <p:ext uri="{BB962C8B-B14F-4D97-AF65-F5344CB8AC3E}">
        <p14:creationId xmlns:p14="http://schemas.microsoft.com/office/powerpoint/2010/main" val="3163413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 Opsomming">
    <p:spTree>
      <p:nvGrpSpPr>
        <p:cNvPr id="1" name=""/>
        <p:cNvGrpSpPr/>
        <p:nvPr/>
      </p:nvGrpSpPr>
      <p:grpSpPr>
        <a:xfrm>
          <a:off x="0" y="0"/>
          <a:ext cx="0" cy="0"/>
          <a:chOff x="0" y="0"/>
          <a:chExt cx="0" cy="0"/>
        </a:xfrm>
      </p:grpSpPr>
      <p:pic>
        <p:nvPicPr>
          <p:cNvPr id="4" name="Afbeelding 5"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6" name="Afbeelding 7" descr="Naamlooskopie.png"/>
          <p:cNvPicPr>
            <a:picLocks noChangeAspect="1"/>
          </p:cNvPicPr>
          <p:nvPr userDrawn="1"/>
        </p:nvPicPr>
        <p:blipFill>
          <a:blip r:embed="rId3" cstate="print"/>
          <a:srcRect/>
          <a:stretch>
            <a:fillRect/>
          </a:stretch>
        </p:blipFill>
        <p:spPr bwMode="auto">
          <a:xfrm>
            <a:off x="624419" y="938213"/>
            <a:ext cx="10856383" cy="42862"/>
          </a:xfrm>
          <a:prstGeom prst="rect">
            <a:avLst/>
          </a:prstGeom>
          <a:noFill/>
          <a:ln w="9525">
            <a:noFill/>
            <a:miter lim="800000"/>
            <a:headEnd/>
            <a:tailEnd/>
          </a:ln>
        </p:spPr>
      </p:pic>
      <p:sp>
        <p:nvSpPr>
          <p:cNvPr id="16" name="Tijdelijke aanduiding voor tekst 14"/>
          <p:cNvSpPr>
            <a:spLocks noGrp="1"/>
          </p:cNvSpPr>
          <p:nvPr>
            <p:ph type="body" sz="quarter" idx="10"/>
          </p:nvPr>
        </p:nvSpPr>
        <p:spPr>
          <a:xfrm>
            <a:off x="624419" y="1340769"/>
            <a:ext cx="10943167" cy="4680620"/>
          </a:xfrm>
          <a:prstGeom prst="rect">
            <a:avLst/>
          </a:prstGeom>
        </p:spPr>
        <p:txBody>
          <a:bodyPr lIns="0"/>
          <a:lstStyle>
            <a:lvl1pPr>
              <a:buClr>
                <a:srgbClr val="641C76"/>
              </a:buClr>
              <a:defRPr sz="2000" b="1"/>
            </a:lvl1pPr>
            <a:lvl2pPr>
              <a:buClr>
                <a:srgbClr val="28A532"/>
              </a:buClr>
              <a:buFont typeface="Calibri" pitchFamily="34" charset="0"/>
              <a:buChar char="‐"/>
              <a:defRPr sz="1600"/>
            </a:lvl2pPr>
          </a:lstStyle>
          <a:p>
            <a:pPr lvl="0"/>
            <a:r>
              <a:rPr lang="nl-NL"/>
              <a:t>Klik om de tekststijl van het model te bewerken</a:t>
            </a:r>
          </a:p>
          <a:p>
            <a:pPr lvl="1"/>
            <a:r>
              <a:rPr lang="nl-NL"/>
              <a:t>Tweede niveau</a:t>
            </a:r>
          </a:p>
        </p:txBody>
      </p:sp>
      <p:sp>
        <p:nvSpPr>
          <p:cNvPr id="17" name="Titel 1"/>
          <p:cNvSpPr>
            <a:spLocks noGrp="1"/>
          </p:cNvSpPr>
          <p:nvPr>
            <p:ph type="title"/>
          </p:nvPr>
        </p:nvSpPr>
        <p:spPr>
          <a:xfrm>
            <a:off x="609600" y="274638"/>
            <a:ext cx="10972800" cy="562074"/>
          </a:xfrm>
          <a:prstGeom prst="rect">
            <a:avLst/>
          </a:prstGeom>
        </p:spPr>
        <p:txBody>
          <a:bodyPr lIns="0" anchor="t">
            <a:normAutofit/>
          </a:bodyPr>
          <a:lstStyle>
            <a:lvl1pPr algn="l">
              <a:defRPr sz="3200" b="1">
                <a:solidFill>
                  <a:srgbClr val="641C76"/>
                </a:solidFill>
              </a:defRPr>
            </a:lvl1pPr>
          </a:lstStyle>
          <a:p>
            <a:r>
              <a:rPr lang="nl-NL"/>
              <a:t>Titelstijl van model bewerken</a:t>
            </a:r>
          </a:p>
        </p:txBody>
      </p:sp>
      <p:pic>
        <p:nvPicPr>
          <p:cNvPr id="9" name="Afbeelding 6" descr="Wijzer-in-Geldzaken_RGB.png">
            <a:extLst>
              <a:ext uri="{FF2B5EF4-FFF2-40B4-BE49-F238E27FC236}">
                <a16:creationId xmlns:a16="http://schemas.microsoft.com/office/drawing/2014/main" id="{952C2DDC-38A0-4DCC-BA2B-D14992A54D02}"/>
              </a:ext>
            </a:extLst>
          </p:cNvPr>
          <p:cNvPicPr>
            <a:picLocks noChangeAspect="1"/>
          </p:cNvPicPr>
          <p:nvPr userDrawn="1"/>
        </p:nvPicPr>
        <p:blipFill>
          <a:blip r:embed="rId4" cstate="print"/>
          <a:srcRect/>
          <a:stretch>
            <a:fillRect/>
          </a:stretch>
        </p:blipFill>
        <p:spPr bwMode="auto">
          <a:xfrm>
            <a:off x="10215700" y="6545263"/>
            <a:ext cx="1638300" cy="196850"/>
          </a:xfrm>
          <a:prstGeom prst="rect">
            <a:avLst/>
          </a:prstGeom>
          <a:noFill/>
          <a:ln w="9525">
            <a:noFill/>
            <a:miter lim="800000"/>
            <a:headEnd/>
            <a:tailEnd/>
          </a:ln>
        </p:spPr>
      </p:pic>
      <p:sp>
        <p:nvSpPr>
          <p:cNvPr id="10" name="Tijdelijke aanduiding voor voettekst 3">
            <a:extLst>
              <a:ext uri="{FF2B5EF4-FFF2-40B4-BE49-F238E27FC236}">
                <a16:creationId xmlns:a16="http://schemas.microsoft.com/office/drawing/2014/main" id="{F867D0AD-51E5-4C3C-AB8F-8C8981FF7F8A}"/>
              </a:ext>
            </a:extLst>
          </p:cNvPr>
          <p:cNvSpPr>
            <a:spLocks noGrp="1"/>
          </p:cNvSpPr>
          <p:nvPr>
            <p:ph type="ftr" sz="quarter" idx="11"/>
          </p:nvPr>
        </p:nvSpPr>
        <p:spPr>
          <a:xfrm>
            <a:off x="590867" y="6448428"/>
            <a:ext cx="4224867" cy="365125"/>
          </a:xfrm>
          <a:prstGeom prst="rect">
            <a:avLst/>
          </a:prstGeom>
        </p:spPr>
        <p:txBody>
          <a:bodyPr lIns="0"/>
          <a:lstStyle>
            <a:lvl1pPr algn="l">
              <a:defRPr sz="1200" smtClean="0">
                <a:solidFill>
                  <a:schemeClr val="tx1"/>
                </a:solidFill>
              </a:defRPr>
            </a:lvl1pPr>
          </a:lstStyle>
          <a:p>
            <a:pPr>
              <a:defRPr/>
            </a:pPr>
            <a:r>
              <a:rPr lang="nl-NL"/>
              <a:t>weekvanhetgeld.nl</a:t>
            </a:r>
          </a:p>
        </p:txBody>
      </p:sp>
    </p:spTree>
    <p:extLst>
      <p:ext uri="{BB962C8B-B14F-4D97-AF65-F5344CB8AC3E}">
        <p14:creationId xmlns:p14="http://schemas.microsoft.com/office/powerpoint/2010/main" val="3781384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 Opsomming">
    <p:spTree>
      <p:nvGrpSpPr>
        <p:cNvPr id="1" name=""/>
        <p:cNvGrpSpPr/>
        <p:nvPr/>
      </p:nvGrpSpPr>
      <p:grpSpPr>
        <a:xfrm>
          <a:off x="0" y="0"/>
          <a:ext cx="0" cy="0"/>
          <a:chOff x="0" y="0"/>
          <a:chExt cx="0" cy="0"/>
        </a:xfrm>
      </p:grpSpPr>
      <p:pic>
        <p:nvPicPr>
          <p:cNvPr id="4" name="Afbeelding 5"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6" name="Afbeelding 7" descr="Naamlooskopie.png"/>
          <p:cNvPicPr>
            <a:picLocks noChangeAspect="1"/>
          </p:cNvPicPr>
          <p:nvPr userDrawn="1"/>
        </p:nvPicPr>
        <p:blipFill>
          <a:blip r:embed="rId3" cstate="print"/>
          <a:srcRect/>
          <a:stretch>
            <a:fillRect/>
          </a:stretch>
        </p:blipFill>
        <p:spPr bwMode="auto">
          <a:xfrm>
            <a:off x="624419" y="1557338"/>
            <a:ext cx="10856383" cy="42862"/>
          </a:xfrm>
          <a:prstGeom prst="rect">
            <a:avLst/>
          </a:prstGeom>
          <a:noFill/>
          <a:ln w="9525">
            <a:noFill/>
            <a:miter lim="800000"/>
            <a:headEnd/>
            <a:tailEnd/>
          </a:ln>
        </p:spPr>
      </p:pic>
      <p:sp>
        <p:nvSpPr>
          <p:cNvPr id="2" name="Titel 1"/>
          <p:cNvSpPr>
            <a:spLocks noGrp="1"/>
          </p:cNvSpPr>
          <p:nvPr>
            <p:ph type="title"/>
          </p:nvPr>
        </p:nvSpPr>
        <p:spPr>
          <a:xfrm>
            <a:off x="609600" y="274638"/>
            <a:ext cx="10972800" cy="1282154"/>
          </a:xfrm>
          <a:prstGeom prst="rect">
            <a:avLst/>
          </a:prstGeom>
        </p:spPr>
        <p:txBody>
          <a:bodyPr lIns="0" anchor="t">
            <a:normAutofit/>
          </a:bodyPr>
          <a:lstStyle>
            <a:lvl1pPr algn="l">
              <a:defRPr sz="3200" b="1">
                <a:solidFill>
                  <a:srgbClr val="641C76"/>
                </a:solidFill>
              </a:defRPr>
            </a:lvl1pPr>
          </a:lstStyle>
          <a:p>
            <a:r>
              <a:rPr lang="nl-NL"/>
              <a:t>Titelstijl van model bewerken</a:t>
            </a:r>
          </a:p>
        </p:txBody>
      </p:sp>
      <p:sp>
        <p:nvSpPr>
          <p:cNvPr id="16" name="Tijdelijke aanduiding voor tekst 14"/>
          <p:cNvSpPr>
            <a:spLocks noGrp="1"/>
          </p:cNvSpPr>
          <p:nvPr>
            <p:ph type="body" sz="quarter" idx="10"/>
          </p:nvPr>
        </p:nvSpPr>
        <p:spPr>
          <a:xfrm>
            <a:off x="624419" y="2060578"/>
            <a:ext cx="10943167" cy="3960813"/>
          </a:xfrm>
          <a:prstGeom prst="rect">
            <a:avLst/>
          </a:prstGeom>
        </p:spPr>
        <p:txBody>
          <a:bodyPr lIns="0"/>
          <a:lstStyle>
            <a:lvl1pPr>
              <a:buClr>
                <a:srgbClr val="641C76"/>
              </a:buClr>
              <a:defRPr sz="2000" b="1"/>
            </a:lvl1pPr>
            <a:lvl2pPr>
              <a:buClr>
                <a:srgbClr val="28A532"/>
              </a:buClr>
              <a:buFont typeface="Calibri" pitchFamily="34" charset="0"/>
              <a:buChar char="‐"/>
              <a:defRPr sz="1600"/>
            </a:lvl2pPr>
          </a:lstStyle>
          <a:p>
            <a:pPr lvl="0"/>
            <a:r>
              <a:rPr lang="nl-NL"/>
              <a:t>Klik om de tekststijl van het model te bewerken</a:t>
            </a:r>
          </a:p>
          <a:p>
            <a:pPr lvl="1"/>
            <a:r>
              <a:rPr lang="nl-NL"/>
              <a:t>Tweede niveau</a:t>
            </a:r>
          </a:p>
        </p:txBody>
      </p:sp>
      <p:pic>
        <p:nvPicPr>
          <p:cNvPr id="9" name="Afbeelding 6" descr="Wijzer-in-Geldzaken_RGB.png">
            <a:extLst>
              <a:ext uri="{FF2B5EF4-FFF2-40B4-BE49-F238E27FC236}">
                <a16:creationId xmlns:a16="http://schemas.microsoft.com/office/drawing/2014/main" id="{0D842F2B-F1C8-4B11-9416-C5B18C7A6C65}"/>
              </a:ext>
            </a:extLst>
          </p:cNvPr>
          <p:cNvPicPr>
            <a:picLocks noChangeAspect="1"/>
          </p:cNvPicPr>
          <p:nvPr userDrawn="1"/>
        </p:nvPicPr>
        <p:blipFill>
          <a:blip r:embed="rId4" cstate="print"/>
          <a:srcRect/>
          <a:stretch>
            <a:fillRect/>
          </a:stretch>
        </p:blipFill>
        <p:spPr bwMode="auto">
          <a:xfrm>
            <a:off x="10215700" y="6545263"/>
            <a:ext cx="1638300" cy="196850"/>
          </a:xfrm>
          <a:prstGeom prst="rect">
            <a:avLst/>
          </a:prstGeom>
          <a:noFill/>
          <a:ln w="9525">
            <a:noFill/>
            <a:miter lim="800000"/>
            <a:headEnd/>
            <a:tailEnd/>
          </a:ln>
        </p:spPr>
      </p:pic>
      <p:sp>
        <p:nvSpPr>
          <p:cNvPr id="10" name="Tijdelijke aanduiding voor voettekst 3">
            <a:extLst>
              <a:ext uri="{FF2B5EF4-FFF2-40B4-BE49-F238E27FC236}">
                <a16:creationId xmlns:a16="http://schemas.microsoft.com/office/drawing/2014/main" id="{92E5FE59-DA95-4951-9CEE-1F784A6C2C37}"/>
              </a:ext>
            </a:extLst>
          </p:cNvPr>
          <p:cNvSpPr>
            <a:spLocks noGrp="1"/>
          </p:cNvSpPr>
          <p:nvPr>
            <p:ph type="ftr" sz="quarter" idx="11"/>
          </p:nvPr>
        </p:nvSpPr>
        <p:spPr>
          <a:xfrm>
            <a:off x="590867" y="6448428"/>
            <a:ext cx="4224867" cy="365125"/>
          </a:xfrm>
          <a:prstGeom prst="rect">
            <a:avLst/>
          </a:prstGeom>
        </p:spPr>
        <p:txBody>
          <a:bodyPr lIns="0"/>
          <a:lstStyle>
            <a:lvl1pPr algn="l">
              <a:defRPr sz="1200" smtClean="0">
                <a:solidFill>
                  <a:schemeClr val="tx1"/>
                </a:solidFill>
              </a:defRPr>
            </a:lvl1pPr>
          </a:lstStyle>
          <a:p>
            <a:pPr>
              <a:defRPr/>
            </a:pPr>
            <a:r>
              <a:rPr lang="nl-NL"/>
              <a:t>weekvanhetgeld.nl</a:t>
            </a:r>
          </a:p>
        </p:txBody>
      </p:sp>
    </p:spTree>
    <p:extLst>
      <p:ext uri="{BB962C8B-B14F-4D97-AF65-F5344CB8AC3E}">
        <p14:creationId xmlns:p14="http://schemas.microsoft.com/office/powerpoint/2010/main" val="493791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 Opsomming en tabel">
    <p:spTree>
      <p:nvGrpSpPr>
        <p:cNvPr id="1" name=""/>
        <p:cNvGrpSpPr/>
        <p:nvPr/>
      </p:nvGrpSpPr>
      <p:grpSpPr>
        <a:xfrm>
          <a:off x="0" y="0"/>
          <a:ext cx="0" cy="0"/>
          <a:chOff x="0" y="0"/>
          <a:chExt cx="0" cy="0"/>
        </a:xfrm>
      </p:grpSpPr>
      <p:graphicFrame>
        <p:nvGraphicFramePr>
          <p:cNvPr id="4" name="Tabel 3"/>
          <p:cNvGraphicFramePr>
            <a:graphicFrameLocks noGrp="1"/>
          </p:cNvGraphicFramePr>
          <p:nvPr/>
        </p:nvGraphicFramePr>
        <p:xfrm>
          <a:off x="6096002" y="1341441"/>
          <a:ext cx="5535711" cy="2225040"/>
        </p:xfrm>
        <a:graphic>
          <a:graphicData uri="http://schemas.openxmlformats.org/drawingml/2006/table">
            <a:tbl>
              <a:tblPr firstRow="1" bandRow="1">
                <a:tableStyleId>{5C22544A-7EE6-4342-B048-85BDC9FD1C3A}</a:tableStyleId>
              </a:tblPr>
              <a:tblGrid>
                <a:gridCol w="1845237">
                  <a:extLst>
                    <a:ext uri="{9D8B030D-6E8A-4147-A177-3AD203B41FA5}">
                      <a16:colId xmlns:a16="http://schemas.microsoft.com/office/drawing/2014/main" val="20000"/>
                    </a:ext>
                  </a:extLst>
                </a:gridCol>
                <a:gridCol w="1845237">
                  <a:extLst>
                    <a:ext uri="{9D8B030D-6E8A-4147-A177-3AD203B41FA5}">
                      <a16:colId xmlns:a16="http://schemas.microsoft.com/office/drawing/2014/main" val="20001"/>
                    </a:ext>
                  </a:extLst>
                </a:gridCol>
                <a:gridCol w="1845237">
                  <a:extLst>
                    <a:ext uri="{9D8B030D-6E8A-4147-A177-3AD203B41FA5}">
                      <a16:colId xmlns:a16="http://schemas.microsoft.com/office/drawing/2014/main" val="20002"/>
                    </a:ext>
                  </a:extLst>
                </a:gridCol>
              </a:tblGrid>
              <a:tr h="370840">
                <a:tc>
                  <a:txBody>
                    <a:bodyPr/>
                    <a:lstStyle/>
                    <a:p>
                      <a:endParaRPr lang="nl-NL" sz="1400"/>
                    </a:p>
                  </a:txBody>
                  <a:tcPr marL="121920" marR="121920" anchor="ctr"/>
                </a:tc>
                <a:tc>
                  <a:txBody>
                    <a:bodyPr/>
                    <a:lstStyle/>
                    <a:p>
                      <a:r>
                        <a:rPr lang="nl-NL" sz="1400"/>
                        <a:t>Koptekst 1</a:t>
                      </a:r>
                    </a:p>
                  </a:txBody>
                  <a:tcPr marL="121920" marR="121920" anchor="ctr"/>
                </a:tc>
                <a:tc>
                  <a:txBody>
                    <a:bodyPr/>
                    <a:lstStyle/>
                    <a:p>
                      <a:r>
                        <a:rPr lang="nl-NL" sz="1400"/>
                        <a:t>Koptekst 2</a:t>
                      </a:r>
                    </a:p>
                  </a:txBody>
                  <a:tcPr marL="121920" marR="121920" anchor="ctr"/>
                </a:tc>
                <a:extLst>
                  <a:ext uri="{0D108BD9-81ED-4DB2-BD59-A6C34878D82A}">
                    <a16:rowId xmlns:a16="http://schemas.microsoft.com/office/drawing/2014/main" val="10000"/>
                  </a:ext>
                </a:extLst>
              </a:tr>
              <a:tr h="370840">
                <a:tc>
                  <a:txBody>
                    <a:bodyPr/>
                    <a:lstStyle/>
                    <a:p>
                      <a:r>
                        <a:rPr lang="nl-NL" sz="1200" b="1"/>
                        <a:t>Rij 1</a:t>
                      </a:r>
                    </a:p>
                  </a:txBody>
                  <a:tcPr marL="121920" marR="121920" anchor="ctr"/>
                </a:tc>
                <a:tc>
                  <a:txBody>
                    <a:bodyPr/>
                    <a:lstStyle/>
                    <a:p>
                      <a:r>
                        <a:rPr lang="nl-NL" sz="1200"/>
                        <a:t>Waardes</a:t>
                      </a:r>
                    </a:p>
                  </a:txBody>
                  <a:tcPr marL="121920" marR="121920" anchor="ctr"/>
                </a:tc>
                <a:tc>
                  <a:txBody>
                    <a:bodyPr/>
                    <a:lstStyle/>
                    <a:p>
                      <a:endParaRPr lang="nl-NL" sz="1200"/>
                    </a:p>
                  </a:txBody>
                  <a:tcPr marL="121920" marR="121920" anchor="ctr"/>
                </a:tc>
                <a:extLst>
                  <a:ext uri="{0D108BD9-81ED-4DB2-BD59-A6C34878D82A}">
                    <a16:rowId xmlns:a16="http://schemas.microsoft.com/office/drawing/2014/main" val="10001"/>
                  </a:ext>
                </a:extLst>
              </a:tr>
              <a:tr h="370840">
                <a:tc>
                  <a:txBody>
                    <a:bodyPr/>
                    <a:lstStyle/>
                    <a:p>
                      <a:r>
                        <a:rPr lang="nl-NL" sz="1200" b="1"/>
                        <a:t>Rij 2</a:t>
                      </a:r>
                    </a:p>
                  </a:txBody>
                  <a:tcPr marL="121920" marR="121920" anchor="ctr"/>
                </a:tc>
                <a:tc>
                  <a:txBody>
                    <a:bodyPr/>
                    <a:lstStyle/>
                    <a:p>
                      <a:endParaRPr lang="nl-NL" sz="1200"/>
                    </a:p>
                  </a:txBody>
                  <a:tcPr marL="121920" marR="121920" anchor="ctr"/>
                </a:tc>
                <a:tc>
                  <a:txBody>
                    <a:bodyPr/>
                    <a:lstStyle/>
                    <a:p>
                      <a:endParaRPr lang="nl-NL" sz="1200"/>
                    </a:p>
                  </a:txBody>
                  <a:tcPr marL="121920" marR="121920" anchor="ctr"/>
                </a:tc>
                <a:extLst>
                  <a:ext uri="{0D108BD9-81ED-4DB2-BD59-A6C34878D82A}">
                    <a16:rowId xmlns:a16="http://schemas.microsoft.com/office/drawing/2014/main" val="10002"/>
                  </a:ext>
                </a:extLst>
              </a:tr>
              <a:tr h="370840">
                <a:tc>
                  <a:txBody>
                    <a:bodyPr/>
                    <a:lstStyle/>
                    <a:p>
                      <a:r>
                        <a:rPr lang="nl-NL" sz="1200" b="1"/>
                        <a:t>Rij</a:t>
                      </a:r>
                      <a:r>
                        <a:rPr lang="nl-NL" sz="1200" b="1" baseline="0"/>
                        <a:t> 3</a:t>
                      </a:r>
                      <a:endParaRPr lang="nl-NL" sz="1200" b="1"/>
                    </a:p>
                  </a:txBody>
                  <a:tcPr marL="121920" marR="121920" anchor="ctr"/>
                </a:tc>
                <a:tc>
                  <a:txBody>
                    <a:bodyPr/>
                    <a:lstStyle/>
                    <a:p>
                      <a:endParaRPr lang="nl-NL" sz="1200"/>
                    </a:p>
                  </a:txBody>
                  <a:tcPr marL="121920" marR="121920" anchor="ctr"/>
                </a:tc>
                <a:tc>
                  <a:txBody>
                    <a:bodyPr/>
                    <a:lstStyle/>
                    <a:p>
                      <a:endParaRPr lang="nl-NL" sz="1200"/>
                    </a:p>
                  </a:txBody>
                  <a:tcPr marL="121920" marR="121920" anchor="ctr"/>
                </a:tc>
                <a:extLst>
                  <a:ext uri="{0D108BD9-81ED-4DB2-BD59-A6C34878D82A}">
                    <a16:rowId xmlns:a16="http://schemas.microsoft.com/office/drawing/2014/main" val="10003"/>
                  </a:ext>
                </a:extLst>
              </a:tr>
              <a:tr h="370840">
                <a:tc>
                  <a:txBody>
                    <a:bodyPr/>
                    <a:lstStyle/>
                    <a:p>
                      <a:r>
                        <a:rPr lang="nl-NL" sz="1200" b="1"/>
                        <a:t>Rij 4</a:t>
                      </a:r>
                    </a:p>
                  </a:txBody>
                  <a:tcPr marL="121920" marR="121920" anchor="ctr"/>
                </a:tc>
                <a:tc>
                  <a:txBody>
                    <a:bodyPr/>
                    <a:lstStyle/>
                    <a:p>
                      <a:endParaRPr lang="nl-NL" sz="1200"/>
                    </a:p>
                  </a:txBody>
                  <a:tcPr marL="121920" marR="121920" anchor="ctr"/>
                </a:tc>
                <a:tc>
                  <a:txBody>
                    <a:bodyPr/>
                    <a:lstStyle/>
                    <a:p>
                      <a:endParaRPr lang="nl-NL" sz="1200"/>
                    </a:p>
                  </a:txBody>
                  <a:tcPr marL="121920" marR="121920" anchor="ctr"/>
                </a:tc>
                <a:extLst>
                  <a:ext uri="{0D108BD9-81ED-4DB2-BD59-A6C34878D82A}">
                    <a16:rowId xmlns:a16="http://schemas.microsoft.com/office/drawing/2014/main" val="10004"/>
                  </a:ext>
                </a:extLst>
              </a:tr>
              <a:tr h="370840">
                <a:tc>
                  <a:txBody>
                    <a:bodyPr/>
                    <a:lstStyle/>
                    <a:p>
                      <a:r>
                        <a:rPr lang="nl-NL" sz="1200" b="1"/>
                        <a:t>Rij 5</a:t>
                      </a:r>
                    </a:p>
                  </a:txBody>
                  <a:tcPr marL="121920" marR="121920" anchor="ctr"/>
                </a:tc>
                <a:tc>
                  <a:txBody>
                    <a:bodyPr/>
                    <a:lstStyle/>
                    <a:p>
                      <a:endParaRPr lang="nl-NL" sz="1200"/>
                    </a:p>
                  </a:txBody>
                  <a:tcPr marL="121920" marR="121920" anchor="ctr"/>
                </a:tc>
                <a:tc>
                  <a:txBody>
                    <a:bodyPr/>
                    <a:lstStyle/>
                    <a:p>
                      <a:endParaRPr lang="nl-NL" sz="1200"/>
                    </a:p>
                  </a:txBody>
                  <a:tcPr marL="121920" marR="121920" anchor="ctr"/>
                </a:tc>
                <a:extLst>
                  <a:ext uri="{0D108BD9-81ED-4DB2-BD59-A6C34878D82A}">
                    <a16:rowId xmlns:a16="http://schemas.microsoft.com/office/drawing/2014/main" val="10005"/>
                  </a:ext>
                </a:extLst>
              </a:tr>
            </a:tbl>
          </a:graphicData>
        </a:graphic>
      </p:graphicFrame>
      <p:pic>
        <p:nvPicPr>
          <p:cNvPr id="5" name="Afbeelding 6"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7" name="Afbeelding 8" descr="Naamlooskopie.png"/>
          <p:cNvPicPr>
            <a:picLocks noChangeAspect="1"/>
          </p:cNvPicPr>
          <p:nvPr userDrawn="1"/>
        </p:nvPicPr>
        <p:blipFill>
          <a:blip r:embed="rId3" cstate="print"/>
          <a:srcRect/>
          <a:stretch>
            <a:fillRect/>
          </a:stretch>
        </p:blipFill>
        <p:spPr bwMode="auto">
          <a:xfrm>
            <a:off x="624419" y="938213"/>
            <a:ext cx="10856383" cy="42862"/>
          </a:xfrm>
          <a:prstGeom prst="rect">
            <a:avLst/>
          </a:prstGeom>
          <a:noFill/>
          <a:ln w="9525">
            <a:noFill/>
            <a:miter lim="800000"/>
            <a:headEnd/>
            <a:tailEnd/>
          </a:ln>
        </p:spPr>
      </p:pic>
      <p:sp>
        <p:nvSpPr>
          <p:cNvPr id="16" name="Tijdelijke aanduiding voor tekst 14"/>
          <p:cNvSpPr>
            <a:spLocks noGrp="1"/>
          </p:cNvSpPr>
          <p:nvPr>
            <p:ph type="body" sz="quarter" idx="10"/>
          </p:nvPr>
        </p:nvSpPr>
        <p:spPr>
          <a:xfrm>
            <a:off x="624419" y="1340769"/>
            <a:ext cx="4799508" cy="4680620"/>
          </a:xfrm>
          <a:prstGeom prst="rect">
            <a:avLst/>
          </a:prstGeom>
        </p:spPr>
        <p:txBody>
          <a:bodyPr lIns="0"/>
          <a:lstStyle>
            <a:lvl1pPr>
              <a:buClr>
                <a:srgbClr val="641C76"/>
              </a:buClr>
              <a:defRPr sz="2000" b="1"/>
            </a:lvl1pPr>
            <a:lvl2pPr>
              <a:buClr>
                <a:srgbClr val="28A532"/>
              </a:buClr>
              <a:buFont typeface="Calibri" pitchFamily="34" charset="0"/>
              <a:buChar char="‐"/>
              <a:defRPr sz="1600"/>
            </a:lvl2pPr>
          </a:lstStyle>
          <a:p>
            <a:pPr lvl="0"/>
            <a:r>
              <a:rPr lang="nl-NL"/>
              <a:t>Klik om de tekststijl van het model te bewerken</a:t>
            </a:r>
          </a:p>
          <a:p>
            <a:pPr lvl="1"/>
            <a:r>
              <a:rPr lang="nl-NL"/>
              <a:t>Tweede niveau</a:t>
            </a:r>
          </a:p>
        </p:txBody>
      </p:sp>
      <p:sp>
        <p:nvSpPr>
          <p:cNvPr id="18" name="Titel 1"/>
          <p:cNvSpPr>
            <a:spLocks noGrp="1"/>
          </p:cNvSpPr>
          <p:nvPr>
            <p:ph type="title"/>
          </p:nvPr>
        </p:nvSpPr>
        <p:spPr>
          <a:xfrm>
            <a:off x="609600" y="274638"/>
            <a:ext cx="10972800" cy="562074"/>
          </a:xfrm>
          <a:prstGeom prst="rect">
            <a:avLst/>
          </a:prstGeom>
        </p:spPr>
        <p:txBody>
          <a:bodyPr lIns="0" anchor="t">
            <a:normAutofit/>
          </a:bodyPr>
          <a:lstStyle>
            <a:lvl1pPr algn="l">
              <a:defRPr sz="3200" b="1">
                <a:solidFill>
                  <a:srgbClr val="641C76"/>
                </a:solidFill>
              </a:defRPr>
            </a:lvl1pPr>
          </a:lstStyle>
          <a:p>
            <a:r>
              <a:rPr lang="nl-NL"/>
              <a:t>Titelstijl van model bewerken</a:t>
            </a:r>
          </a:p>
        </p:txBody>
      </p:sp>
      <p:pic>
        <p:nvPicPr>
          <p:cNvPr id="10" name="Afbeelding 6" descr="Wijzer-in-Geldzaken_RGB.png">
            <a:extLst>
              <a:ext uri="{FF2B5EF4-FFF2-40B4-BE49-F238E27FC236}">
                <a16:creationId xmlns:a16="http://schemas.microsoft.com/office/drawing/2014/main" id="{62D4D4DA-4E79-4FA1-A708-531B5ACA311B}"/>
              </a:ext>
            </a:extLst>
          </p:cNvPr>
          <p:cNvPicPr>
            <a:picLocks noChangeAspect="1"/>
          </p:cNvPicPr>
          <p:nvPr userDrawn="1"/>
        </p:nvPicPr>
        <p:blipFill>
          <a:blip r:embed="rId4" cstate="print"/>
          <a:srcRect/>
          <a:stretch>
            <a:fillRect/>
          </a:stretch>
        </p:blipFill>
        <p:spPr bwMode="auto">
          <a:xfrm>
            <a:off x="10215700" y="6545263"/>
            <a:ext cx="1638300" cy="196850"/>
          </a:xfrm>
          <a:prstGeom prst="rect">
            <a:avLst/>
          </a:prstGeom>
          <a:noFill/>
          <a:ln w="9525">
            <a:noFill/>
            <a:miter lim="800000"/>
            <a:headEnd/>
            <a:tailEnd/>
          </a:ln>
        </p:spPr>
      </p:pic>
      <p:sp>
        <p:nvSpPr>
          <p:cNvPr id="11" name="Tijdelijke aanduiding voor voettekst 3">
            <a:extLst>
              <a:ext uri="{FF2B5EF4-FFF2-40B4-BE49-F238E27FC236}">
                <a16:creationId xmlns:a16="http://schemas.microsoft.com/office/drawing/2014/main" id="{678BD5DD-E9B2-4D53-93A5-2DFA3A0FD7B3}"/>
              </a:ext>
            </a:extLst>
          </p:cNvPr>
          <p:cNvSpPr>
            <a:spLocks noGrp="1"/>
          </p:cNvSpPr>
          <p:nvPr>
            <p:ph type="ftr" sz="quarter" idx="11"/>
          </p:nvPr>
        </p:nvSpPr>
        <p:spPr>
          <a:xfrm>
            <a:off x="590867" y="6448428"/>
            <a:ext cx="4224867" cy="365125"/>
          </a:xfrm>
          <a:prstGeom prst="rect">
            <a:avLst/>
          </a:prstGeom>
        </p:spPr>
        <p:txBody>
          <a:bodyPr lIns="0"/>
          <a:lstStyle>
            <a:lvl1pPr algn="l">
              <a:defRPr sz="1200" smtClean="0">
                <a:solidFill>
                  <a:schemeClr val="tx1"/>
                </a:solidFill>
              </a:defRPr>
            </a:lvl1pPr>
          </a:lstStyle>
          <a:p>
            <a:pPr>
              <a:defRPr/>
            </a:pPr>
            <a:r>
              <a:rPr lang="nl-NL"/>
              <a:t>weekvanhetgeld.nl</a:t>
            </a:r>
          </a:p>
        </p:txBody>
      </p:sp>
    </p:spTree>
    <p:extLst>
      <p:ext uri="{BB962C8B-B14F-4D97-AF65-F5344CB8AC3E}">
        <p14:creationId xmlns:p14="http://schemas.microsoft.com/office/powerpoint/2010/main" val="3209353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 Opsomming en tabel">
    <p:spTree>
      <p:nvGrpSpPr>
        <p:cNvPr id="1" name=""/>
        <p:cNvGrpSpPr/>
        <p:nvPr/>
      </p:nvGrpSpPr>
      <p:grpSpPr>
        <a:xfrm>
          <a:off x="0" y="0"/>
          <a:ext cx="0" cy="0"/>
          <a:chOff x="0" y="0"/>
          <a:chExt cx="0" cy="0"/>
        </a:xfrm>
      </p:grpSpPr>
      <p:graphicFrame>
        <p:nvGraphicFramePr>
          <p:cNvPr id="4" name="Tabel 3"/>
          <p:cNvGraphicFramePr>
            <a:graphicFrameLocks noGrp="1"/>
          </p:cNvGraphicFramePr>
          <p:nvPr/>
        </p:nvGraphicFramePr>
        <p:xfrm>
          <a:off x="6096002" y="2060578"/>
          <a:ext cx="5535711" cy="2225040"/>
        </p:xfrm>
        <a:graphic>
          <a:graphicData uri="http://schemas.openxmlformats.org/drawingml/2006/table">
            <a:tbl>
              <a:tblPr firstRow="1" bandRow="1">
                <a:tableStyleId>{5C22544A-7EE6-4342-B048-85BDC9FD1C3A}</a:tableStyleId>
              </a:tblPr>
              <a:tblGrid>
                <a:gridCol w="1845237">
                  <a:extLst>
                    <a:ext uri="{9D8B030D-6E8A-4147-A177-3AD203B41FA5}">
                      <a16:colId xmlns:a16="http://schemas.microsoft.com/office/drawing/2014/main" val="20000"/>
                    </a:ext>
                  </a:extLst>
                </a:gridCol>
                <a:gridCol w="1845237">
                  <a:extLst>
                    <a:ext uri="{9D8B030D-6E8A-4147-A177-3AD203B41FA5}">
                      <a16:colId xmlns:a16="http://schemas.microsoft.com/office/drawing/2014/main" val="20001"/>
                    </a:ext>
                  </a:extLst>
                </a:gridCol>
                <a:gridCol w="1845237">
                  <a:extLst>
                    <a:ext uri="{9D8B030D-6E8A-4147-A177-3AD203B41FA5}">
                      <a16:colId xmlns:a16="http://schemas.microsoft.com/office/drawing/2014/main" val="20002"/>
                    </a:ext>
                  </a:extLst>
                </a:gridCol>
              </a:tblGrid>
              <a:tr h="370840">
                <a:tc>
                  <a:txBody>
                    <a:bodyPr/>
                    <a:lstStyle/>
                    <a:p>
                      <a:endParaRPr lang="nl-NL" sz="1400"/>
                    </a:p>
                  </a:txBody>
                  <a:tcPr marL="121920" marR="121920" anchor="ctr"/>
                </a:tc>
                <a:tc>
                  <a:txBody>
                    <a:bodyPr/>
                    <a:lstStyle/>
                    <a:p>
                      <a:r>
                        <a:rPr lang="nl-NL" sz="1400"/>
                        <a:t>Koptekst 1</a:t>
                      </a:r>
                    </a:p>
                  </a:txBody>
                  <a:tcPr marL="121920" marR="121920" anchor="ctr"/>
                </a:tc>
                <a:tc>
                  <a:txBody>
                    <a:bodyPr/>
                    <a:lstStyle/>
                    <a:p>
                      <a:r>
                        <a:rPr lang="nl-NL" sz="1400"/>
                        <a:t>Koptekst 2</a:t>
                      </a:r>
                    </a:p>
                  </a:txBody>
                  <a:tcPr marL="121920" marR="121920" anchor="ctr"/>
                </a:tc>
                <a:extLst>
                  <a:ext uri="{0D108BD9-81ED-4DB2-BD59-A6C34878D82A}">
                    <a16:rowId xmlns:a16="http://schemas.microsoft.com/office/drawing/2014/main" val="10000"/>
                  </a:ext>
                </a:extLst>
              </a:tr>
              <a:tr h="370840">
                <a:tc>
                  <a:txBody>
                    <a:bodyPr/>
                    <a:lstStyle/>
                    <a:p>
                      <a:r>
                        <a:rPr lang="nl-NL" sz="1200" b="1"/>
                        <a:t>Rij 1</a:t>
                      </a:r>
                    </a:p>
                  </a:txBody>
                  <a:tcPr marL="121920" marR="121920" anchor="ctr"/>
                </a:tc>
                <a:tc>
                  <a:txBody>
                    <a:bodyPr/>
                    <a:lstStyle/>
                    <a:p>
                      <a:r>
                        <a:rPr lang="nl-NL" sz="1200"/>
                        <a:t>Waardes</a:t>
                      </a:r>
                    </a:p>
                  </a:txBody>
                  <a:tcPr marL="121920" marR="121920" anchor="ctr"/>
                </a:tc>
                <a:tc>
                  <a:txBody>
                    <a:bodyPr/>
                    <a:lstStyle/>
                    <a:p>
                      <a:endParaRPr lang="nl-NL" sz="1200"/>
                    </a:p>
                  </a:txBody>
                  <a:tcPr marL="121920" marR="121920" anchor="ctr"/>
                </a:tc>
                <a:extLst>
                  <a:ext uri="{0D108BD9-81ED-4DB2-BD59-A6C34878D82A}">
                    <a16:rowId xmlns:a16="http://schemas.microsoft.com/office/drawing/2014/main" val="10001"/>
                  </a:ext>
                </a:extLst>
              </a:tr>
              <a:tr h="370840">
                <a:tc>
                  <a:txBody>
                    <a:bodyPr/>
                    <a:lstStyle/>
                    <a:p>
                      <a:r>
                        <a:rPr lang="nl-NL" sz="1200" b="1"/>
                        <a:t>Rij 2</a:t>
                      </a:r>
                    </a:p>
                  </a:txBody>
                  <a:tcPr marL="121920" marR="121920" anchor="ctr"/>
                </a:tc>
                <a:tc>
                  <a:txBody>
                    <a:bodyPr/>
                    <a:lstStyle/>
                    <a:p>
                      <a:endParaRPr lang="nl-NL" sz="1200"/>
                    </a:p>
                  </a:txBody>
                  <a:tcPr marL="121920" marR="121920" anchor="ctr"/>
                </a:tc>
                <a:tc>
                  <a:txBody>
                    <a:bodyPr/>
                    <a:lstStyle/>
                    <a:p>
                      <a:endParaRPr lang="nl-NL" sz="1200"/>
                    </a:p>
                  </a:txBody>
                  <a:tcPr marL="121920" marR="121920" anchor="ctr"/>
                </a:tc>
                <a:extLst>
                  <a:ext uri="{0D108BD9-81ED-4DB2-BD59-A6C34878D82A}">
                    <a16:rowId xmlns:a16="http://schemas.microsoft.com/office/drawing/2014/main" val="10002"/>
                  </a:ext>
                </a:extLst>
              </a:tr>
              <a:tr h="370840">
                <a:tc>
                  <a:txBody>
                    <a:bodyPr/>
                    <a:lstStyle/>
                    <a:p>
                      <a:r>
                        <a:rPr lang="nl-NL" sz="1200" b="1"/>
                        <a:t>Rij</a:t>
                      </a:r>
                      <a:r>
                        <a:rPr lang="nl-NL" sz="1200" b="1" baseline="0"/>
                        <a:t> 3</a:t>
                      </a:r>
                      <a:endParaRPr lang="nl-NL" sz="1200" b="1"/>
                    </a:p>
                  </a:txBody>
                  <a:tcPr marL="121920" marR="121920" anchor="ctr"/>
                </a:tc>
                <a:tc>
                  <a:txBody>
                    <a:bodyPr/>
                    <a:lstStyle/>
                    <a:p>
                      <a:endParaRPr lang="nl-NL" sz="1200"/>
                    </a:p>
                  </a:txBody>
                  <a:tcPr marL="121920" marR="121920" anchor="ctr"/>
                </a:tc>
                <a:tc>
                  <a:txBody>
                    <a:bodyPr/>
                    <a:lstStyle/>
                    <a:p>
                      <a:endParaRPr lang="nl-NL" sz="1200"/>
                    </a:p>
                  </a:txBody>
                  <a:tcPr marL="121920" marR="121920" anchor="ctr"/>
                </a:tc>
                <a:extLst>
                  <a:ext uri="{0D108BD9-81ED-4DB2-BD59-A6C34878D82A}">
                    <a16:rowId xmlns:a16="http://schemas.microsoft.com/office/drawing/2014/main" val="10003"/>
                  </a:ext>
                </a:extLst>
              </a:tr>
              <a:tr h="370840">
                <a:tc>
                  <a:txBody>
                    <a:bodyPr/>
                    <a:lstStyle/>
                    <a:p>
                      <a:r>
                        <a:rPr lang="nl-NL" sz="1200" b="1"/>
                        <a:t>Rij 4</a:t>
                      </a:r>
                    </a:p>
                  </a:txBody>
                  <a:tcPr marL="121920" marR="121920" anchor="ctr"/>
                </a:tc>
                <a:tc>
                  <a:txBody>
                    <a:bodyPr/>
                    <a:lstStyle/>
                    <a:p>
                      <a:endParaRPr lang="nl-NL" sz="1200"/>
                    </a:p>
                  </a:txBody>
                  <a:tcPr marL="121920" marR="121920" anchor="ctr"/>
                </a:tc>
                <a:tc>
                  <a:txBody>
                    <a:bodyPr/>
                    <a:lstStyle/>
                    <a:p>
                      <a:endParaRPr lang="nl-NL" sz="1200"/>
                    </a:p>
                  </a:txBody>
                  <a:tcPr marL="121920" marR="121920" anchor="ctr"/>
                </a:tc>
                <a:extLst>
                  <a:ext uri="{0D108BD9-81ED-4DB2-BD59-A6C34878D82A}">
                    <a16:rowId xmlns:a16="http://schemas.microsoft.com/office/drawing/2014/main" val="10004"/>
                  </a:ext>
                </a:extLst>
              </a:tr>
              <a:tr h="370840">
                <a:tc>
                  <a:txBody>
                    <a:bodyPr/>
                    <a:lstStyle/>
                    <a:p>
                      <a:r>
                        <a:rPr lang="nl-NL" sz="1200" b="1"/>
                        <a:t>Rij 5</a:t>
                      </a:r>
                    </a:p>
                  </a:txBody>
                  <a:tcPr marL="121920" marR="121920" anchor="ctr"/>
                </a:tc>
                <a:tc>
                  <a:txBody>
                    <a:bodyPr/>
                    <a:lstStyle/>
                    <a:p>
                      <a:endParaRPr lang="nl-NL" sz="1200"/>
                    </a:p>
                  </a:txBody>
                  <a:tcPr marL="121920" marR="121920" anchor="ctr"/>
                </a:tc>
                <a:tc>
                  <a:txBody>
                    <a:bodyPr/>
                    <a:lstStyle/>
                    <a:p>
                      <a:endParaRPr lang="nl-NL" sz="1200"/>
                    </a:p>
                  </a:txBody>
                  <a:tcPr marL="121920" marR="121920" anchor="ctr"/>
                </a:tc>
                <a:extLst>
                  <a:ext uri="{0D108BD9-81ED-4DB2-BD59-A6C34878D82A}">
                    <a16:rowId xmlns:a16="http://schemas.microsoft.com/office/drawing/2014/main" val="10005"/>
                  </a:ext>
                </a:extLst>
              </a:tr>
            </a:tbl>
          </a:graphicData>
        </a:graphic>
      </p:graphicFrame>
      <p:pic>
        <p:nvPicPr>
          <p:cNvPr id="5" name="Afbeelding 6"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7" name="Afbeelding 8" descr="Naamlooskopie.png"/>
          <p:cNvPicPr>
            <a:picLocks noChangeAspect="1"/>
          </p:cNvPicPr>
          <p:nvPr userDrawn="1"/>
        </p:nvPicPr>
        <p:blipFill>
          <a:blip r:embed="rId3" cstate="print"/>
          <a:srcRect/>
          <a:stretch>
            <a:fillRect/>
          </a:stretch>
        </p:blipFill>
        <p:spPr bwMode="auto">
          <a:xfrm>
            <a:off x="624419" y="1557338"/>
            <a:ext cx="10856383" cy="42862"/>
          </a:xfrm>
          <a:prstGeom prst="rect">
            <a:avLst/>
          </a:prstGeom>
          <a:noFill/>
          <a:ln w="9525">
            <a:noFill/>
            <a:miter lim="800000"/>
            <a:headEnd/>
            <a:tailEnd/>
          </a:ln>
        </p:spPr>
      </p:pic>
      <p:sp>
        <p:nvSpPr>
          <p:cNvPr id="2" name="Titel 1"/>
          <p:cNvSpPr>
            <a:spLocks noGrp="1"/>
          </p:cNvSpPr>
          <p:nvPr>
            <p:ph type="title"/>
          </p:nvPr>
        </p:nvSpPr>
        <p:spPr>
          <a:xfrm>
            <a:off x="609600" y="274638"/>
            <a:ext cx="10972800" cy="1282154"/>
          </a:xfrm>
          <a:prstGeom prst="rect">
            <a:avLst/>
          </a:prstGeom>
        </p:spPr>
        <p:txBody>
          <a:bodyPr lIns="0" anchor="t">
            <a:normAutofit/>
          </a:bodyPr>
          <a:lstStyle>
            <a:lvl1pPr algn="l">
              <a:defRPr sz="3200" b="1">
                <a:solidFill>
                  <a:srgbClr val="641C76"/>
                </a:solidFill>
              </a:defRPr>
            </a:lvl1pPr>
          </a:lstStyle>
          <a:p>
            <a:r>
              <a:rPr lang="nl-NL"/>
              <a:t>Titelstijl van model bewerken</a:t>
            </a:r>
          </a:p>
        </p:txBody>
      </p:sp>
      <p:sp>
        <p:nvSpPr>
          <p:cNvPr id="16" name="Tijdelijke aanduiding voor tekst 14"/>
          <p:cNvSpPr>
            <a:spLocks noGrp="1"/>
          </p:cNvSpPr>
          <p:nvPr>
            <p:ph type="body" sz="quarter" idx="10"/>
          </p:nvPr>
        </p:nvSpPr>
        <p:spPr>
          <a:xfrm>
            <a:off x="624419" y="2060578"/>
            <a:ext cx="4799508" cy="3960813"/>
          </a:xfrm>
          <a:prstGeom prst="rect">
            <a:avLst/>
          </a:prstGeom>
        </p:spPr>
        <p:txBody>
          <a:bodyPr lIns="0"/>
          <a:lstStyle>
            <a:lvl1pPr>
              <a:buClr>
                <a:srgbClr val="641C76"/>
              </a:buClr>
              <a:defRPr sz="2000" b="1"/>
            </a:lvl1pPr>
            <a:lvl2pPr>
              <a:buClr>
                <a:srgbClr val="28A532"/>
              </a:buClr>
              <a:buFont typeface="Calibri" pitchFamily="34" charset="0"/>
              <a:buChar char="‐"/>
              <a:defRPr sz="1600"/>
            </a:lvl2pPr>
          </a:lstStyle>
          <a:p>
            <a:pPr lvl="0"/>
            <a:r>
              <a:rPr lang="nl-NL"/>
              <a:t>Klik om de tekststijl van het model te bewerken</a:t>
            </a:r>
          </a:p>
          <a:p>
            <a:pPr lvl="1"/>
            <a:r>
              <a:rPr lang="nl-NL"/>
              <a:t>Tweede niveau</a:t>
            </a:r>
          </a:p>
        </p:txBody>
      </p:sp>
      <p:pic>
        <p:nvPicPr>
          <p:cNvPr id="10" name="Afbeelding 6" descr="Wijzer-in-Geldzaken_RGB.png">
            <a:extLst>
              <a:ext uri="{FF2B5EF4-FFF2-40B4-BE49-F238E27FC236}">
                <a16:creationId xmlns:a16="http://schemas.microsoft.com/office/drawing/2014/main" id="{A8C3B2AE-2700-44FF-9CC8-5B9F23F66D04}"/>
              </a:ext>
            </a:extLst>
          </p:cNvPr>
          <p:cNvPicPr>
            <a:picLocks noChangeAspect="1"/>
          </p:cNvPicPr>
          <p:nvPr userDrawn="1"/>
        </p:nvPicPr>
        <p:blipFill>
          <a:blip r:embed="rId4" cstate="print"/>
          <a:srcRect/>
          <a:stretch>
            <a:fillRect/>
          </a:stretch>
        </p:blipFill>
        <p:spPr bwMode="auto">
          <a:xfrm>
            <a:off x="10215700" y="6545263"/>
            <a:ext cx="1638300" cy="196850"/>
          </a:xfrm>
          <a:prstGeom prst="rect">
            <a:avLst/>
          </a:prstGeom>
          <a:noFill/>
          <a:ln w="9525">
            <a:noFill/>
            <a:miter lim="800000"/>
            <a:headEnd/>
            <a:tailEnd/>
          </a:ln>
        </p:spPr>
      </p:pic>
      <p:sp>
        <p:nvSpPr>
          <p:cNvPr id="11" name="Tijdelijke aanduiding voor voettekst 3">
            <a:extLst>
              <a:ext uri="{FF2B5EF4-FFF2-40B4-BE49-F238E27FC236}">
                <a16:creationId xmlns:a16="http://schemas.microsoft.com/office/drawing/2014/main" id="{48CF925A-F56E-4B33-955D-6447E6888B7B}"/>
              </a:ext>
            </a:extLst>
          </p:cNvPr>
          <p:cNvSpPr>
            <a:spLocks noGrp="1"/>
          </p:cNvSpPr>
          <p:nvPr>
            <p:ph type="ftr" sz="quarter" idx="11"/>
          </p:nvPr>
        </p:nvSpPr>
        <p:spPr>
          <a:xfrm>
            <a:off x="590867" y="6448428"/>
            <a:ext cx="4224867" cy="365125"/>
          </a:xfrm>
          <a:prstGeom prst="rect">
            <a:avLst/>
          </a:prstGeom>
        </p:spPr>
        <p:txBody>
          <a:bodyPr lIns="0"/>
          <a:lstStyle>
            <a:lvl1pPr algn="l">
              <a:defRPr sz="1200" smtClean="0">
                <a:solidFill>
                  <a:schemeClr val="tx1"/>
                </a:solidFill>
              </a:defRPr>
            </a:lvl1pPr>
          </a:lstStyle>
          <a:p>
            <a:pPr>
              <a:defRPr/>
            </a:pPr>
            <a:r>
              <a:rPr lang="nl-NL"/>
              <a:t>weekvanhetgeld.nl</a:t>
            </a:r>
          </a:p>
        </p:txBody>
      </p:sp>
    </p:spTree>
    <p:extLst>
      <p:ext uri="{BB962C8B-B14F-4D97-AF65-F5344CB8AC3E}">
        <p14:creationId xmlns:p14="http://schemas.microsoft.com/office/powerpoint/2010/main" val="1238513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9B09CB88-09E1-441E-8F9F-6A42EFBB7BBA}"/>
              </a:ext>
            </a:extLst>
          </p:cNvPr>
          <p:cNvSpPr/>
          <p:nvPr userDrawn="1"/>
        </p:nvSpPr>
        <p:spPr>
          <a:xfrm rot="-120000">
            <a:off x="-244945" y="-482234"/>
            <a:ext cx="12513937" cy="2240069"/>
          </a:xfrm>
          <a:prstGeom prst="rect">
            <a:avLst/>
          </a:prstGeom>
          <a:solidFill>
            <a:srgbClr val="6A61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p>
        </p:txBody>
      </p:sp>
      <p:sp>
        <p:nvSpPr>
          <p:cNvPr id="2" name="Titel 1">
            <a:extLst>
              <a:ext uri="{FF2B5EF4-FFF2-40B4-BE49-F238E27FC236}">
                <a16:creationId xmlns:a16="http://schemas.microsoft.com/office/drawing/2014/main" id="{7E3E997E-3BD3-4055-83DC-19D02D846025}"/>
              </a:ext>
            </a:extLst>
          </p:cNvPr>
          <p:cNvSpPr>
            <a:spLocks noGrp="1"/>
          </p:cNvSpPr>
          <p:nvPr>
            <p:ph type="title"/>
          </p:nvPr>
        </p:nvSpPr>
        <p:spPr/>
        <p:txBody>
          <a:bodyPr/>
          <a:lstStyle>
            <a:lvl1pPr>
              <a:defRPr>
                <a:solidFill>
                  <a:schemeClr val="bg1"/>
                </a:solidFill>
              </a:defRPr>
            </a:lvl1pPr>
          </a:lstStyle>
          <a:p>
            <a:r>
              <a:rPr lang="nl-NL"/>
              <a:t>Klik om stijl te bewerken</a:t>
            </a:r>
          </a:p>
        </p:txBody>
      </p:sp>
      <p:sp>
        <p:nvSpPr>
          <p:cNvPr id="3" name="Tijdelijke aanduiding voor inhoud 2">
            <a:extLst>
              <a:ext uri="{FF2B5EF4-FFF2-40B4-BE49-F238E27FC236}">
                <a16:creationId xmlns:a16="http://schemas.microsoft.com/office/drawing/2014/main" id="{7A4A3595-995F-4A76-9987-282455760003}"/>
              </a:ext>
            </a:extLst>
          </p:cNvPr>
          <p:cNvSpPr>
            <a:spLocks noGrp="1"/>
          </p:cNvSpPr>
          <p:nvPr>
            <p:ph idx="1"/>
          </p:nvPr>
        </p:nvSpPr>
        <p:spPr>
          <a:xfrm>
            <a:off x="838200" y="2208180"/>
            <a:ext cx="10515600" cy="383805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1530072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 Opsomming en afbeelding">
    <p:spTree>
      <p:nvGrpSpPr>
        <p:cNvPr id="1" name=""/>
        <p:cNvGrpSpPr/>
        <p:nvPr/>
      </p:nvGrpSpPr>
      <p:grpSpPr>
        <a:xfrm>
          <a:off x="0" y="0"/>
          <a:ext cx="0" cy="0"/>
          <a:chOff x="0" y="0"/>
          <a:chExt cx="0" cy="0"/>
        </a:xfrm>
      </p:grpSpPr>
      <p:pic>
        <p:nvPicPr>
          <p:cNvPr id="5" name="Afbeelding 5"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7" name="Afbeelding 7" descr="Naamlooskopie.png"/>
          <p:cNvPicPr>
            <a:picLocks noChangeAspect="1"/>
          </p:cNvPicPr>
          <p:nvPr userDrawn="1"/>
        </p:nvPicPr>
        <p:blipFill>
          <a:blip r:embed="rId3" cstate="print"/>
          <a:srcRect/>
          <a:stretch>
            <a:fillRect/>
          </a:stretch>
        </p:blipFill>
        <p:spPr bwMode="auto">
          <a:xfrm>
            <a:off x="624419" y="938213"/>
            <a:ext cx="10856383" cy="42862"/>
          </a:xfrm>
          <a:prstGeom prst="rect">
            <a:avLst/>
          </a:prstGeom>
          <a:noFill/>
          <a:ln w="9525">
            <a:noFill/>
            <a:miter lim="800000"/>
            <a:headEnd/>
            <a:tailEnd/>
          </a:ln>
        </p:spPr>
      </p:pic>
      <p:sp>
        <p:nvSpPr>
          <p:cNvPr id="12" name="Tijdelijke aanduiding voor afbeelding 2"/>
          <p:cNvSpPr>
            <a:spLocks noGrp="1"/>
          </p:cNvSpPr>
          <p:nvPr>
            <p:ph type="pic" idx="10"/>
          </p:nvPr>
        </p:nvSpPr>
        <p:spPr>
          <a:xfrm>
            <a:off x="7344140" y="1340768"/>
            <a:ext cx="4224469" cy="4680520"/>
          </a:xfrm>
          <a:prstGeom prst="rect">
            <a:avLst/>
          </a:prstGeo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11" name="Tijdelijke aanduiding voor tekst 14"/>
          <p:cNvSpPr>
            <a:spLocks noGrp="1"/>
          </p:cNvSpPr>
          <p:nvPr>
            <p:ph type="body" sz="quarter" idx="11"/>
          </p:nvPr>
        </p:nvSpPr>
        <p:spPr>
          <a:xfrm>
            <a:off x="624420" y="1340769"/>
            <a:ext cx="6143657" cy="4680620"/>
          </a:xfrm>
          <a:prstGeom prst="rect">
            <a:avLst/>
          </a:prstGeom>
        </p:spPr>
        <p:txBody>
          <a:bodyPr lIns="0"/>
          <a:lstStyle>
            <a:lvl1pPr>
              <a:buClr>
                <a:srgbClr val="641C76"/>
              </a:buClr>
              <a:defRPr sz="2000" b="1"/>
            </a:lvl1pPr>
            <a:lvl2pPr>
              <a:buClr>
                <a:srgbClr val="28A532"/>
              </a:buClr>
              <a:buFont typeface="Calibri" pitchFamily="34" charset="0"/>
              <a:buChar char="‐"/>
              <a:defRPr sz="1600"/>
            </a:lvl2pPr>
          </a:lstStyle>
          <a:p>
            <a:pPr lvl="0"/>
            <a:r>
              <a:rPr lang="nl-NL"/>
              <a:t>Klik om de tekststijl van het model te bewerken</a:t>
            </a:r>
          </a:p>
          <a:p>
            <a:pPr lvl="1"/>
            <a:r>
              <a:rPr lang="nl-NL"/>
              <a:t>Tweede niveau</a:t>
            </a:r>
          </a:p>
        </p:txBody>
      </p:sp>
      <p:sp>
        <p:nvSpPr>
          <p:cNvPr id="18" name="Titel 1"/>
          <p:cNvSpPr>
            <a:spLocks noGrp="1"/>
          </p:cNvSpPr>
          <p:nvPr>
            <p:ph type="title"/>
          </p:nvPr>
        </p:nvSpPr>
        <p:spPr>
          <a:xfrm>
            <a:off x="609600" y="274638"/>
            <a:ext cx="10972800" cy="562074"/>
          </a:xfrm>
          <a:prstGeom prst="rect">
            <a:avLst/>
          </a:prstGeom>
        </p:spPr>
        <p:txBody>
          <a:bodyPr lIns="0" anchor="t">
            <a:normAutofit/>
          </a:bodyPr>
          <a:lstStyle>
            <a:lvl1pPr algn="l">
              <a:defRPr sz="3200" b="1">
                <a:solidFill>
                  <a:srgbClr val="641C76"/>
                </a:solidFill>
              </a:defRPr>
            </a:lvl1pPr>
          </a:lstStyle>
          <a:p>
            <a:r>
              <a:rPr lang="nl-NL"/>
              <a:t>Titelstijl van model bewerken</a:t>
            </a:r>
          </a:p>
        </p:txBody>
      </p:sp>
      <p:pic>
        <p:nvPicPr>
          <p:cNvPr id="10" name="Afbeelding 6" descr="Wijzer-in-Geldzaken_RGB.png">
            <a:extLst>
              <a:ext uri="{FF2B5EF4-FFF2-40B4-BE49-F238E27FC236}">
                <a16:creationId xmlns:a16="http://schemas.microsoft.com/office/drawing/2014/main" id="{328BFAFA-5B25-43FB-9EA7-9A9810296CF6}"/>
              </a:ext>
            </a:extLst>
          </p:cNvPr>
          <p:cNvPicPr>
            <a:picLocks noChangeAspect="1"/>
          </p:cNvPicPr>
          <p:nvPr userDrawn="1"/>
        </p:nvPicPr>
        <p:blipFill>
          <a:blip r:embed="rId4" cstate="print"/>
          <a:srcRect/>
          <a:stretch>
            <a:fillRect/>
          </a:stretch>
        </p:blipFill>
        <p:spPr bwMode="auto">
          <a:xfrm>
            <a:off x="10215700" y="6545263"/>
            <a:ext cx="1638300" cy="196850"/>
          </a:xfrm>
          <a:prstGeom prst="rect">
            <a:avLst/>
          </a:prstGeom>
          <a:noFill/>
          <a:ln w="9525">
            <a:noFill/>
            <a:miter lim="800000"/>
            <a:headEnd/>
            <a:tailEnd/>
          </a:ln>
        </p:spPr>
      </p:pic>
      <p:sp>
        <p:nvSpPr>
          <p:cNvPr id="13" name="Tijdelijke aanduiding voor voettekst 3">
            <a:extLst>
              <a:ext uri="{FF2B5EF4-FFF2-40B4-BE49-F238E27FC236}">
                <a16:creationId xmlns:a16="http://schemas.microsoft.com/office/drawing/2014/main" id="{233317B9-076C-4911-A307-E44EDC079326}"/>
              </a:ext>
            </a:extLst>
          </p:cNvPr>
          <p:cNvSpPr>
            <a:spLocks noGrp="1"/>
          </p:cNvSpPr>
          <p:nvPr>
            <p:ph type="ftr" sz="quarter" idx="12"/>
          </p:nvPr>
        </p:nvSpPr>
        <p:spPr>
          <a:xfrm>
            <a:off x="590867" y="6448428"/>
            <a:ext cx="4224867" cy="365125"/>
          </a:xfrm>
          <a:prstGeom prst="rect">
            <a:avLst/>
          </a:prstGeom>
        </p:spPr>
        <p:txBody>
          <a:bodyPr lIns="0"/>
          <a:lstStyle>
            <a:lvl1pPr algn="l">
              <a:defRPr sz="1200" smtClean="0">
                <a:solidFill>
                  <a:schemeClr val="tx1"/>
                </a:solidFill>
              </a:defRPr>
            </a:lvl1pPr>
          </a:lstStyle>
          <a:p>
            <a:pPr>
              <a:defRPr/>
            </a:pPr>
            <a:r>
              <a:rPr lang="nl-NL"/>
              <a:t>weekvanhetgeld.nl</a:t>
            </a:r>
          </a:p>
        </p:txBody>
      </p:sp>
    </p:spTree>
    <p:extLst>
      <p:ext uri="{BB962C8B-B14F-4D97-AF65-F5344CB8AC3E}">
        <p14:creationId xmlns:p14="http://schemas.microsoft.com/office/powerpoint/2010/main" val="1970884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 Opsomming en afbeelding">
    <p:spTree>
      <p:nvGrpSpPr>
        <p:cNvPr id="1" name=""/>
        <p:cNvGrpSpPr/>
        <p:nvPr/>
      </p:nvGrpSpPr>
      <p:grpSpPr>
        <a:xfrm>
          <a:off x="0" y="0"/>
          <a:ext cx="0" cy="0"/>
          <a:chOff x="0" y="0"/>
          <a:chExt cx="0" cy="0"/>
        </a:xfrm>
      </p:grpSpPr>
      <p:pic>
        <p:nvPicPr>
          <p:cNvPr id="5" name="Afbeelding 5"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7" name="Afbeelding 7" descr="Naamlooskopie.png"/>
          <p:cNvPicPr>
            <a:picLocks noChangeAspect="1"/>
          </p:cNvPicPr>
          <p:nvPr userDrawn="1"/>
        </p:nvPicPr>
        <p:blipFill>
          <a:blip r:embed="rId3" cstate="print"/>
          <a:srcRect/>
          <a:stretch>
            <a:fillRect/>
          </a:stretch>
        </p:blipFill>
        <p:spPr bwMode="auto">
          <a:xfrm>
            <a:off x="624419" y="1557338"/>
            <a:ext cx="10856383" cy="42862"/>
          </a:xfrm>
          <a:prstGeom prst="rect">
            <a:avLst/>
          </a:prstGeom>
          <a:noFill/>
          <a:ln w="9525">
            <a:noFill/>
            <a:miter lim="800000"/>
            <a:headEnd/>
            <a:tailEnd/>
          </a:ln>
        </p:spPr>
      </p:pic>
      <p:sp>
        <p:nvSpPr>
          <p:cNvPr id="2" name="Titel 1"/>
          <p:cNvSpPr>
            <a:spLocks noGrp="1"/>
          </p:cNvSpPr>
          <p:nvPr>
            <p:ph type="title"/>
          </p:nvPr>
        </p:nvSpPr>
        <p:spPr>
          <a:xfrm>
            <a:off x="609600" y="274638"/>
            <a:ext cx="10972800" cy="1282154"/>
          </a:xfrm>
          <a:prstGeom prst="rect">
            <a:avLst/>
          </a:prstGeom>
        </p:spPr>
        <p:txBody>
          <a:bodyPr lIns="0" anchor="t">
            <a:normAutofit/>
          </a:bodyPr>
          <a:lstStyle>
            <a:lvl1pPr algn="l">
              <a:defRPr sz="3200" b="1">
                <a:solidFill>
                  <a:srgbClr val="641C76"/>
                </a:solidFill>
              </a:defRPr>
            </a:lvl1pPr>
          </a:lstStyle>
          <a:p>
            <a:r>
              <a:rPr lang="nl-NL"/>
              <a:t>Titelstijl van model bewerken</a:t>
            </a:r>
          </a:p>
        </p:txBody>
      </p:sp>
      <p:sp>
        <p:nvSpPr>
          <p:cNvPr id="12" name="Tijdelijke aanduiding voor afbeelding 2"/>
          <p:cNvSpPr>
            <a:spLocks noGrp="1"/>
          </p:cNvSpPr>
          <p:nvPr>
            <p:ph type="pic" idx="10"/>
          </p:nvPr>
        </p:nvSpPr>
        <p:spPr>
          <a:xfrm>
            <a:off x="7344140" y="2060848"/>
            <a:ext cx="4224469" cy="3960440"/>
          </a:xfrm>
          <a:prstGeom prst="rect">
            <a:avLst/>
          </a:prstGeo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11" name="Tijdelijke aanduiding voor tekst 14"/>
          <p:cNvSpPr>
            <a:spLocks noGrp="1"/>
          </p:cNvSpPr>
          <p:nvPr>
            <p:ph type="body" sz="quarter" idx="11"/>
          </p:nvPr>
        </p:nvSpPr>
        <p:spPr>
          <a:xfrm>
            <a:off x="624420" y="2060578"/>
            <a:ext cx="6143657" cy="3960813"/>
          </a:xfrm>
          <a:prstGeom prst="rect">
            <a:avLst/>
          </a:prstGeom>
        </p:spPr>
        <p:txBody>
          <a:bodyPr lIns="0"/>
          <a:lstStyle>
            <a:lvl1pPr>
              <a:buClr>
                <a:srgbClr val="641C76"/>
              </a:buClr>
              <a:defRPr sz="2000" b="1"/>
            </a:lvl1pPr>
            <a:lvl2pPr>
              <a:buClr>
                <a:srgbClr val="28A532"/>
              </a:buClr>
              <a:buFont typeface="Calibri" pitchFamily="34" charset="0"/>
              <a:buChar char="‐"/>
              <a:defRPr sz="1600"/>
            </a:lvl2pPr>
          </a:lstStyle>
          <a:p>
            <a:pPr lvl="0"/>
            <a:r>
              <a:rPr lang="nl-NL"/>
              <a:t>Klik om de tekststijl van het model te bewerken</a:t>
            </a:r>
          </a:p>
          <a:p>
            <a:pPr lvl="1"/>
            <a:r>
              <a:rPr lang="nl-NL"/>
              <a:t>Tweede niveau</a:t>
            </a:r>
          </a:p>
        </p:txBody>
      </p:sp>
      <p:pic>
        <p:nvPicPr>
          <p:cNvPr id="10" name="Afbeelding 6" descr="Wijzer-in-Geldzaken_RGB.png">
            <a:extLst>
              <a:ext uri="{FF2B5EF4-FFF2-40B4-BE49-F238E27FC236}">
                <a16:creationId xmlns:a16="http://schemas.microsoft.com/office/drawing/2014/main" id="{3F5F5B30-4DBB-4183-8CDD-D78739B12B88}"/>
              </a:ext>
            </a:extLst>
          </p:cNvPr>
          <p:cNvPicPr>
            <a:picLocks noChangeAspect="1"/>
          </p:cNvPicPr>
          <p:nvPr userDrawn="1"/>
        </p:nvPicPr>
        <p:blipFill>
          <a:blip r:embed="rId4" cstate="print"/>
          <a:srcRect/>
          <a:stretch>
            <a:fillRect/>
          </a:stretch>
        </p:blipFill>
        <p:spPr bwMode="auto">
          <a:xfrm>
            <a:off x="10215700" y="6545263"/>
            <a:ext cx="1638300" cy="196850"/>
          </a:xfrm>
          <a:prstGeom prst="rect">
            <a:avLst/>
          </a:prstGeom>
          <a:noFill/>
          <a:ln w="9525">
            <a:noFill/>
            <a:miter lim="800000"/>
            <a:headEnd/>
            <a:tailEnd/>
          </a:ln>
        </p:spPr>
      </p:pic>
      <p:sp>
        <p:nvSpPr>
          <p:cNvPr id="13" name="Tijdelijke aanduiding voor voettekst 3">
            <a:extLst>
              <a:ext uri="{FF2B5EF4-FFF2-40B4-BE49-F238E27FC236}">
                <a16:creationId xmlns:a16="http://schemas.microsoft.com/office/drawing/2014/main" id="{7FD8E5F3-EFF8-415F-A85F-352C294D484C}"/>
              </a:ext>
            </a:extLst>
          </p:cNvPr>
          <p:cNvSpPr>
            <a:spLocks noGrp="1"/>
          </p:cNvSpPr>
          <p:nvPr>
            <p:ph type="ftr" sz="quarter" idx="12"/>
          </p:nvPr>
        </p:nvSpPr>
        <p:spPr>
          <a:xfrm>
            <a:off x="590867" y="6448428"/>
            <a:ext cx="4224867" cy="365125"/>
          </a:xfrm>
          <a:prstGeom prst="rect">
            <a:avLst/>
          </a:prstGeom>
        </p:spPr>
        <p:txBody>
          <a:bodyPr lIns="0"/>
          <a:lstStyle>
            <a:lvl1pPr algn="l">
              <a:defRPr sz="1200" smtClean="0">
                <a:solidFill>
                  <a:schemeClr val="tx1"/>
                </a:solidFill>
              </a:defRPr>
            </a:lvl1pPr>
          </a:lstStyle>
          <a:p>
            <a:pPr>
              <a:defRPr/>
            </a:pPr>
            <a:r>
              <a:rPr lang="nl-NL"/>
              <a:t>weekvanhetgeld.nl</a:t>
            </a:r>
          </a:p>
        </p:txBody>
      </p:sp>
    </p:spTree>
    <p:extLst>
      <p:ext uri="{BB962C8B-B14F-4D97-AF65-F5344CB8AC3E}">
        <p14:creationId xmlns:p14="http://schemas.microsoft.com/office/powerpoint/2010/main" val="1503968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 Afbeelding en opsomming">
    <p:spTree>
      <p:nvGrpSpPr>
        <p:cNvPr id="1" name=""/>
        <p:cNvGrpSpPr/>
        <p:nvPr/>
      </p:nvGrpSpPr>
      <p:grpSpPr>
        <a:xfrm>
          <a:off x="0" y="0"/>
          <a:ext cx="0" cy="0"/>
          <a:chOff x="0" y="0"/>
          <a:chExt cx="0" cy="0"/>
        </a:xfrm>
      </p:grpSpPr>
      <p:pic>
        <p:nvPicPr>
          <p:cNvPr id="5" name="Afbeelding 5"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7" name="Afbeelding 7" descr="Naamlooskopie.png"/>
          <p:cNvPicPr>
            <a:picLocks noChangeAspect="1"/>
          </p:cNvPicPr>
          <p:nvPr userDrawn="1"/>
        </p:nvPicPr>
        <p:blipFill>
          <a:blip r:embed="rId3" cstate="print"/>
          <a:srcRect/>
          <a:stretch>
            <a:fillRect/>
          </a:stretch>
        </p:blipFill>
        <p:spPr bwMode="auto">
          <a:xfrm>
            <a:off x="624419" y="938213"/>
            <a:ext cx="10856383" cy="42862"/>
          </a:xfrm>
          <a:prstGeom prst="rect">
            <a:avLst/>
          </a:prstGeom>
          <a:noFill/>
          <a:ln w="9525">
            <a:noFill/>
            <a:miter lim="800000"/>
            <a:headEnd/>
            <a:tailEnd/>
          </a:ln>
        </p:spPr>
      </p:pic>
      <p:sp>
        <p:nvSpPr>
          <p:cNvPr id="12" name="Tijdelijke aanduiding voor afbeelding 2"/>
          <p:cNvSpPr>
            <a:spLocks noGrp="1"/>
          </p:cNvSpPr>
          <p:nvPr>
            <p:ph type="pic" idx="10"/>
          </p:nvPr>
        </p:nvSpPr>
        <p:spPr>
          <a:xfrm>
            <a:off x="623392" y="1340768"/>
            <a:ext cx="4224469" cy="4680520"/>
          </a:xfrm>
          <a:prstGeom prst="rect">
            <a:avLst/>
          </a:prstGeo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11" name="Tijdelijke aanduiding voor tekst 14"/>
          <p:cNvSpPr>
            <a:spLocks noGrp="1"/>
          </p:cNvSpPr>
          <p:nvPr>
            <p:ph type="body" sz="quarter" idx="11"/>
          </p:nvPr>
        </p:nvSpPr>
        <p:spPr>
          <a:xfrm>
            <a:off x="5423928" y="1340769"/>
            <a:ext cx="6143657" cy="4680620"/>
          </a:xfrm>
          <a:prstGeom prst="rect">
            <a:avLst/>
          </a:prstGeom>
        </p:spPr>
        <p:txBody>
          <a:bodyPr lIns="0"/>
          <a:lstStyle>
            <a:lvl1pPr>
              <a:buClr>
                <a:srgbClr val="641C76"/>
              </a:buClr>
              <a:defRPr sz="2000" b="1"/>
            </a:lvl1pPr>
            <a:lvl2pPr>
              <a:buClr>
                <a:srgbClr val="28A532"/>
              </a:buClr>
              <a:buFont typeface="Calibri" pitchFamily="34" charset="0"/>
              <a:buChar char="‐"/>
              <a:defRPr sz="1600"/>
            </a:lvl2pPr>
          </a:lstStyle>
          <a:p>
            <a:pPr lvl="0"/>
            <a:r>
              <a:rPr lang="nl-NL"/>
              <a:t>Klik om de tekststijl van het model te bewerken</a:t>
            </a:r>
          </a:p>
          <a:p>
            <a:pPr lvl="1"/>
            <a:r>
              <a:rPr lang="nl-NL"/>
              <a:t>Tweede niveau</a:t>
            </a:r>
          </a:p>
        </p:txBody>
      </p:sp>
      <p:sp>
        <p:nvSpPr>
          <p:cNvPr id="22" name="Titel 1"/>
          <p:cNvSpPr>
            <a:spLocks noGrp="1"/>
          </p:cNvSpPr>
          <p:nvPr>
            <p:ph type="title"/>
          </p:nvPr>
        </p:nvSpPr>
        <p:spPr>
          <a:xfrm>
            <a:off x="609600" y="274638"/>
            <a:ext cx="10972800" cy="562074"/>
          </a:xfrm>
          <a:prstGeom prst="rect">
            <a:avLst/>
          </a:prstGeom>
        </p:spPr>
        <p:txBody>
          <a:bodyPr lIns="0" anchor="t">
            <a:normAutofit/>
          </a:bodyPr>
          <a:lstStyle>
            <a:lvl1pPr algn="l">
              <a:defRPr sz="3200" b="1">
                <a:solidFill>
                  <a:srgbClr val="641C76"/>
                </a:solidFill>
              </a:defRPr>
            </a:lvl1pPr>
          </a:lstStyle>
          <a:p>
            <a:r>
              <a:rPr lang="nl-NL"/>
              <a:t>Titelstijl van model bewerken</a:t>
            </a:r>
          </a:p>
        </p:txBody>
      </p:sp>
      <p:pic>
        <p:nvPicPr>
          <p:cNvPr id="10" name="Afbeelding 6" descr="Wijzer-in-Geldzaken_RGB.png">
            <a:extLst>
              <a:ext uri="{FF2B5EF4-FFF2-40B4-BE49-F238E27FC236}">
                <a16:creationId xmlns:a16="http://schemas.microsoft.com/office/drawing/2014/main" id="{87C7A64D-2D86-4EE5-A735-E228A58A15F3}"/>
              </a:ext>
            </a:extLst>
          </p:cNvPr>
          <p:cNvPicPr>
            <a:picLocks noChangeAspect="1"/>
          </p:cNvPicPr>
          <p:nvPr userDrawn="1"/>
        </p:nvPicPr>
        <p:blipFill>
          <a:blip r:embed="rId4" cstate="print"/>
          <a:srcRect/>
          <a:stretch>
            <a:fillRect/>
          </a:stretch>
        </p:blipFill>
        <p:spPr bwMode="auto">
          <a:xfrm>
            <a:off x="10215700" y="6545263"/>
            <a:ext cx="1638300" cy="196850"/>
          </a:xfrm>
          <a:prstGeom prst="rect">
            <a:avLst/>
          </a:prstGeom>
          <a:noFill/>
          <a:ln w="9525">
            <a:noFill/>
            <a:miter lim="800000"/>
            <a:headEnd/>
            <a:tailEnd/>
          </a:ln>
        </p:spPr>
      </p:pic>
      <p:sp>
        <p:nvSpPr>
          <p:cNvPr id="13" name="Tijdelijke aanduiding voor voettekst 3">
            <a:extLst>
              <a:ext uri="{FF2B5EF4-FFF2-40B4-BE49-F238E27FC236}">
                <a16:creationId xmlns:a16="http://schemas.microsoft.com/office/drawing/2014/main" id="{3E3CE0C4-9BB8-4C67-8C99-579DEED9D078}"/>
              </a:ext>
            </a:extLst>
          </p:cNvPr>
          <p:cNvSpPr>
            <a:spLocks noGrp="1"/>
          </p:cNvSpPr>
          <p:nvPr>
            <p:ph type="ftr" sz="quarter" idx="12"/>
          </p:nvPr>
        </p:nvSpPr>
        <p:spPr>
          <a:xfrm>
            <a:off x="590867" y="6448428"/>
            <a:ext cx="4224867" cy="365125"/>
          </a:xfrm>
          <a:prstGeom prst="rect">
            <a:avLst/>
          </a:prstGeom>
        </p:spPr>
        <p:txBody>
          <a:bodyPr lIns="0"/>
          <a:lstStyle>
            <a:lvl1pPr algn="l">
              <a:defRPr sz="1200" smtClean="0">
                <a:solidFill>
                  <a:schemeClr val="tx1"/>
                </a:solidFill>
              </a:defRPr>
            </a:lvl1pPr>
          </a:lstStyle>
          <a:p>
            <a:pPr>
              <a:defRPr/>
            </a:pPr>
            <a:r>
              <a:rPr lang="nl-NL"/>
              <a:t>weekvanhetgeld.nl</a:t>
            </a:r>
          </a:p>
        </p:txBody>
      </p:sp>
    </p:spTree>
    <p:extLst>
      <p:ext uri="{BB962C8B-B14F-4D97-AF65-F5344CB8AC3E}">
        <p14:creationId xmlns:p14="http://schemas.microsoft.com/office/powerpoint/2010/main" val="2338376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 Afbeelding en opsomming">
    <p:spTree>
      <p:nvGrpSpPr>
        <p:cNvPr id="1" name=""/>
        <p:cNvGrpSpPr/>
        <p:nvPr/>
      </p:nvGrpSpPr>
      <p:grpSpPr>
        <a:xfrm>
          <a:off x="0" y="0"/>
          <a:ext cx="0" cy="0"/>
          <a:chOff x="0" y="0"/>
          <a:chExt cx="0" cy="0"/>
        </a:xfrm>
      </p:grpSpPr>
      <p:pic>
        <p:nvPicPr>
          <p:cNvPr id="5" name="Afbeelding 5"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6" name="Afbeelding 6" descr="Wijzer-in-Geldzaken_RGB.png"/>
          <p:cNvPicPr>
            <a:picLocks noChangeAspect="1"/>
          </p:cNvPicPr>
          <p:nvPr userDrawn="1"/>
        </p:nvPicPr>
        <p:blipFill>
          <a:blip r:embed="rId3" cstate="print"/>
          <a:srcRect/>
          <a:stretch>
            <a:fillRect/>
          </a:stretch>
        </p:blipFill>
        <p:spPr bwMode="auto">
          <a:xfrm>
            <a:off x="9457267" y="6545263"/>
            <a:ext cx="2184400" cy="196850"/>
          </a:xfrm>
          <a:prstGeom prst="rect">
            <a:avLst/>
          </a:prstGeom>
          <a:noFill/>
          <a:ln w="9525">
            <a:noFill/>
            <a:miter lim="800000"/>
            <a:headEnd/>
            <a:tailEnd/>
          </a:ln>
        </p:spPr>
      </p:pic>
      <p:pic>
        <p:nvPicPr>
          <p:cNvPr id="7" name="Afbeelding 7" descr="Naamlooskopie.png"/>
          <p:cNvPicPr>
            <a:picLocks noChangeAspect="1"/>
          </p:cNvPicPr>
          <p:nvPr userDrawn="1"/>
        </p:nvPicPr>
        <p:blipFill>
          <a:blip r:embed="rId4" cstate="print"/>
          <a:srcRect/>
          <a:stretch>
            <a:fillRect/>
          </a:stretch>
        </p:blipFill>
        <p:spPr bwMode="auto">
          <a:xfrm>
            <a:off x="624419" y="1557338"/>
            <a:ext cx="10856383" cy="42862"/>
          </a:xfrm>
          <a:prstGeom prst="rect">
            <a:avLst/>
          </a:prstGeom>
          <a:noFill/>
          <a:ln w="9525">
            <a:noFill/>
            <a:miter lim="800000"/>
            <a:headEnd/>
            <a:tailEnd/>
          </a:ln>
        </p:spPr>
      </p:pic>
      <p:sp>
        <p:nvSpPr>
          <p:cNvPr id="2" name="Titel 1"/>
          <p:cNvSpPr>
            <a:spLocks noGrp="1"/>
          </p:cNvSpPr>
          <p:nvPr>
            <p:ph type="title"/>
          </p:nvPr>
        </p:nvSpPr>
        <p:spPr>
          <a:xfrm>
            <a:off x="609600" y="274638"/>
            <a:ext cx="10972800" cy="1282154"/>
          </a:xfrm>
          <a:prstGeom prst="rect">
            <a:avLst/>
          </a:prstGeom>
        </p:spPr>
        <p:txBody>
          <a:bodyPr lIns="0" anchor="t">
            <a:normAutofit/>
          </a:bodyPr>
          <a:lstStyle>
            <a:lvl1pPr algn="l">
              <a:defRPr sz="3200" b="1">
                <a:solidFill>
                  <a:srgbClr val="641C76"/>
                </a:solidFill>
              </a:defRPr>
            </a:lvl1pPr>
          </a:lstStyle>
          <a:p>
            <a:r>
              <a:rPr lang="nl-NL"/>
              <a:t>Titelstijl van model bewerken</a:t>
            </a:r>
          </a:p>
        </p:txBody>
      </p:sp>
      <p:sp>
        <p:nvSpPr>
          <p:cNvPr id="12" name="Tijdelijke aanduiding voor afbeelding 2"/>
          <p:cNvSpPr>
            <a:spLocks noGrp="1"/>
          </p:cNvSpPr>
          <p:nvPr>
            <p:ph type="pic" idx="10"/>
          </p:nvPr>
        </p:nvSpPr>
        <p:spPr>
          <a:xfrm>
            <a:off x="623392" y="2060848"/>
            <a:ext cx="4224469" cy="3960440"/>
          </a:xfrm>
          <a:prstGeom prst="rect">
            <a:avLst/>
          </a:prstGeo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11" name="Tijdelijke aanduiding voor tekst 14"/>
          <p:cNvSpPr>
            <a:spLocks noGrp="1"/>
          </p:cNvSpPr>
          <p:nvPr>
            <p:ph type="body" sz="quarter" idx="11"/>
          </p:nvPr>
        </p:nvSpPr>
        <p:spPr>
          <a:xfrm>
            <a:off x="5423928" y="2060578"/>
            <a:ext cx="6143657" cy="3960813"/>
          </a:xfrm>
          <a:prstGeom prst="rect">
            <a:avLst/>
          </a:prstGeom>
        </p:spPr>
        <p:txBody>
          <a:bodyPr lIns="0"/>
          <a:lstStyle>
            <a:lvl1pPr>
              <a:buClr>
                <a:srgbClr val="641C76"/>
              </a:buClr>
              <a:defRPr sz="2000" b="1"/>
            </a:lvl1pPr>
            <a:lvl2pPr>
              <a:buClr>
                <a:srgbClr val="28A532"/>
              </a:buClr>
              <a:buFont typeface="Calibri" pitchFamily="34" charset="0"/>
              <a:buChar char="‐"/>
              <a:defRPr sz="1600"/>
            </a:lvl2pPr>
          </a:lstStyle>
          <a:p>
            <a:pPr lvl="0"/>
            <a:r>
              <a:rPr lang="nl-NL"/>
              <a:t>Klik om de tekststijl van het model te bewerken</a:t>
            </a:r>
          </a:p>
          <a:p>
            <a:pPr lvl="1"/>
            <a:r>
              <a:rPr lang="nl-NL"/>
              <a:t>Tweede niveau</a:t>
            </a:r>
          </a:p>
        </p:txBody>
      </p:sp>
      <p:sp>
        <p:nvSpPr>
          <p:cNvPr id="10" name="Tijdelijke aanduiding voor voettekst 3">
            <a:extLst>
              <a:ext uri="{FF2B5EF4-FFF2-40B4-BE49-F238E27FC236}">
                <a16:creationId xmlns:a16="http://schemas.microsoft.com/office/drawing/2014/main" id="{06FA42EA-F7D7-4C59-AAC3-6CE5612D61D2}"/>
              </a:ext>
            </a:extLst>
          </p:cNvPr>
          <p:cNvSpPr>
            <a:spLocks noGrp="1"/>
          </p:cNvSpPr>
          <p:nvPr>
            <p:ph type="ftr" sz="quarter" idx="12"/>
          </p:nvPr>
        </p:nvSpPr>
        <p:spPr>
          <a:xfrm>
            <a:off x="590867" y="6448428"/>
            <a:ext cx="4224867" cy="365125"/>
          </a:xfrm>
          <a:prstGeom prst="rect">
            <a:avLst/>
          </a:prstGeom>
        </p:spPr>
        <p:txBody>
          <a:bodyPr lIns="0"/>
          <a:lstStyle>
            <a:lvl1pPr algn="l">
              <a:defRPr sz="1200" smtClean="0">
                <a:solidFill>
                  <a:schemeClr val="tx1"/>
                </a:solidFill>
              </a:defRPr>
            </a:lvl1pPr>
          </a:lstStyle>
          <a:p>
            <a:pPr>
              <a:defRPr/>
            </a:pPr>
            <a:r>
              <a:rPr lang="nl-NL"/>
              <a:t>weekvanhetgeld.nl</a:t>
            </a:r>
          </a:p>
        </p:txBody>
      </p:sp>
    </p:spTree>
    <p:extLst>
      <p:ext uri="{BB962C8B-B14F-4D97-AF65-F5344CB8AC3E}">
        <p14:creationId xmlns:p14="http://schemas.microsoft.com/office/powerpoint/2010/main" val="3977044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fbeelding groot  met bijschrift">
    <p:spTree>
      <p:nvGrpSpPr>
        <p:cNvPr id="1" name=""/>
        <p:cNvGrpSpPr/>
        <p:nvPr/>
      </p:nvGrpSpPr>
      <p:grpSpPr>
        <a:xfrm>
          <a:off x="0" y="0"/>
          <a:ext cx="0" cy="0"/>
          <a:chOff x="0" y="0"/>
          <a:chExt cx="0" cy="0"/>
        </a:xfrm>
      </p:grpSpPr>
      <p:pic>
        <p:nvPicPr>
          <p:cNvPr id="4" name="Afbeelding 5"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5" name="Afbeelding 6" descr="Wijzer-in-Geldzaken_RGB.png"/>
          <p:cNvPicPr>
            <a:picLocks noChangeAspect="1"/>
          </p:cNvPicPr>
          <p:nvPr userDrawn="1"/>
        </p:nvPicPr>
        <p:blipFill>
          <a:blip r:embed="rId3" cstate="print"/>
          <a:srcRect/>
          <a:stretch>
            <a:fillRect/>
          </a:stretch>
        </p:blipFill>
        <p:spPr bwMode="auto">
          <a:xfrm>
            <a:off x="9457267" y="6545263"/>
            <a:ext cx="2184400" cy="196850"/>
          </a:xfrm>
          <a:prstGeom prst="rect">
            <a:avLst/>
          </a:prstGeom>
          <a:noFill/>
          <a:ln w="9525">
            <a:noFill/>
            <a:miter lim="800000"/>
            <a:headEnd/>
            <a:tailEnd/>
          </a:ln>
        </p:spPr>
      </p:pic>
      <p:pic>
        <p:nvPicPr>
          <p:cNvPr id="6" name="Afbeelding 7" descr="Naamlooskopie.png"/>
          <p:cNvPicPr>
            <a:picLocks noChangeAspect="1"/>
          </p:cNvPicPr>
          <p:nvPr userDrawn="1"/>
        </p:nvPicPr>
        <p:blipFill>
          <a:blip r:embed="rId4" cstate="print"/>
          <a:srcRect/>
          <a:stretch>
            <a:fillRect/>
          </a:stretch>
        </p:blipFill>
        <p:spPr bwMode="auto">
          <a:xfrm>
            <a:off x="624419" y="938213"/>
            <a:ext cx="10856383" cy="42862"/>
          </a:xfrm>
          <a:prstGeom prst="rect">
            <a:avLst/>
          </a:prstGeom>
          <a:noFill/>
          <a:ln w="9525">
            <a:noFill/>
            <a:miter lim="800000"/>
            <a:headEnd/>
            <a:tailEnd/>
          </a:ln>
        </p:spPr>
      </p:pic>
      <p:sp>
        <p:nvSpPr>
          <p:cNvPr id="11" name="Titel 1"/>
          <p:cNvSpPr>
            <a:spLocks noGrp="1"/>
          </p:cNvSpPr>
          <p:nvPr>
            <p:ph type="title"/>
          </p:nvPr>
        </p:nvSpPr>
        <p:spPr>
          <a:xfrm>
            <a:off x="609600" y="476672"/>
            <a:ext cx="10959008" cy="432048"/>
          </a:xfrm>
          <a:prstGeom prst="rect">
            <a:avLst/>
          </a:prstGeom>
        </p:spPr>
        <p:txBody>
          <a:bodyPr lIns="0" anchor="t">
            <a:normAutofit/>
          </a:bodyPr>
          <a:lstStyle>
            <a:lvl1pPr algn="l">
              <a:defRPr sz="1800" b="1">
                <a:solidFill>
                  <a:srgbClr val="641C76"/>
                </a:solidFill>
              </a:defRPr>
            </a:lvl1pPr>
          </a:lstStyle>
          <a:p>
            <a:r>
              <a:rPr lang="nl-NL"/>
              <a:t>Titelstijl van model bewerken</a:t>
            </a:r>
          </a:p>
        </p:txBody>
      </p:sp>
      <p:sp>
        <p:nvSpPr>
          <p:cNvPr id="13" name="Tijdelijke aanduiding voor afbeelding 2"/>
          <p:cNvSpPr>
            <a:spLocks noGrp="1"/>
          </p:cNvSpPr>
          <p:nvPr>
            <p:ph type="pic" idx="10"/>
          </p:nvPr>
        </p:nvSpPr>
        <p:spPr>
          <a:xfrm>
            <a:off x="623392" y="1124744"/>
            <a:ext cx="10945216" cy="4896544"/>
          </a:xfrm>
          <a:prstGeom prst="rect">
            <a:avLst/>
          </a:prstGeo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9" name="Tijdelijke aanduiding voor voettekst 3">
            <a:extLst>
              <a:ext uri="{FF2B5EF4-FFF2-40B4-BE49-F238E27FC236}">
                <a16:creationId xmlns:a16="http://schemas.microsoft.com/office/drawing/2014/main" id="{16E97A46-ED87-4B1F-9319-8C02165C4E9B}"/>
              </a:ext>
            </a:extLst>
          </p:cNvPr>
          <p:cNvSpPr>
            <a:spLocks noGrp="1"/>
          </p:cNvSpPr>
          <p:nvPr>
            <p:ph type="ftr" sz="quarter" idx="11"/>
          </p:nvPr>
        </p:nvSpPr>
        <p:spPr>
          <a:xfrm>
            <a:off x="590867" y="6448428"/>
            <a:ext cx="4224867" cy="365125"/>
          </a:xfrm>
          <a:prstGeom prst="rect">
            <a:avLst/>
          </a:prstGeom>
        </p:spPr>
        <p:txBody>
          <a:bodyPr lIns="0"/>
          <a:lstStyle>
            <a:lvl1pPr algn="l">
              <a:defRPr sz="1200" smtClean="0">
                <a:solidFill>
                  <a:schemeClr val="tx1"/>
                </a:solidFill>
              </a:defRPr>
            </a:lvl1pPr>
          </a:lstStyle>
          <a:p>
            <a:pPr>
              <a:defRPr/>
            </a:pPr>
            <a:r>
              <a:rPr lang="nl-NL"/>
              <a:t>weekvanhetgeld.nl</a:t>
            </a:r>
          </a:p>
        </p:txBody>
      </p:sp>
    </p:spTree>
    <p:extLst>
      <p:ext uri="{BB962C8B-B14F-4D97-AF65-F5344CB8AC3E}">
        <p14:creationId xmlns:p14="http://schemas.microsoft.com/office/powerpoint/2010/main" val="42492562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beelding vullend">
    <p:spTree>
      <p:nvGrpSpPr>
        <p:cNvPr id="1" name=""/>
        <p:cNvGrpSpPr/>
        <p:nvPr/>
      </p:nvGrpSpPr>
      <p:grpSpPr>
        <a:xfrm>
          <a:off x="0" y="0"/>
          <a:ext cx="0" cy="0"/>
          <a:chOff x="0" y="0"/>
          <a:chExt cx="0" cy="0"/>
        </a:xfrm>
      </p:grpSpPr>
      <p:sp>
        <p:nvSpPr>
          <p:cNvPr id="13" name="Tijdelijke aanduiding voor afbeelding 2"/>
          <p:cNvSpPr>
            <a:spLocks noGrp="1"/>
          </p:cNvSpPr>
          <p:nvPr>
            <p:ph type="pic" idx="10"/>
          </p:nvPr>
        </p:nvSpPr>
        <p:spPr>
          <a:xfrm>
            <a:off x="0" y="0"/>
            <a:ext cx="12192000" cy="6858000"/>
          </a:xfrm>
          <a:prstGeom prst="rect">
            <a:avLst/>
          </a:prstGeo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Tree>
    <p:extLst>
      <p:ext uri="{BB962C8B-B14F-4D97-AF65-F5344CB8AC3E}">
        <p14:creationId xmlns:p14="http://schemas.microsoft.com/office/powerpoint/2010/main" val="7675546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 Opsomming 2 kolommen">
    <p:spTree>
      <p:nvGrpSpPr>
        <p:cNvPr id="1" name=""/>
        <p:cNvGrpSpPr/>
        <p:nvPr/>
      </p:nvGrpSpPr>
      <p:grpSpPr>
        <a:xfrm>
          <a:off x="0" y="0"/>
          <a:ext cx="0" cy="0"/>
          <a:chOff x="0" y="0"/>
          <a:chExt cx="0" cy="0"/>
        </a:xfrm>
      </p:grpSpPr>
      <p:pic>
        <p:nvPicPr>
          <p:cNvPr id="5" name="Afbeelding 5"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7" name="Afbeelding 7" descr="Naamlooskopie.png"/>
          <p:cNvPicPr>
            <a:picLocks noChangeAspect="1"/>
          </p:cNvPicPr>
          <p:nvPr userDrawn="1"/>
        </p:nvPicPr>
        <p:blipFill>
          <a:blip r:embed="rId3" cstate="print"/>
          <a:srcRect/>
          <a:stretch>
            <a:fillRect/>
          </a:stretch>
        </p:blipFill>
        <p:spPr bwMode="auto">
          <a:xfrm>
            <a:off x="624419" y="938213"/>
            <a:ext cx="10856383" cy="42862"/>
          </a:xfrm>
          <a:prstGeom prst="rect">
            <a:avLst/>
          </a:prstGeom>
          <a:noFill/>
          <a:ln w="9525">
            <a:noFill/>
            <a:miter lim="800000"/>
            <a:headEnd/>
            <a:tailEnd/>
          </a:ln>
        </p:spPr>
      </p:pic>
      <p:sp>
        <p:nvSpPr>
          <p:cNvPr id="18" name="Tijdelijke aanduiding voor tekst 14"/>
          <p:cNvSpPr>
            <a:spLocks noGrp="1"/>
          </p:cNvSpPr>
          <p:nvPr>
            <p:ph type="body" sz="quarter" idx="11"/>
          </p:nvPr>
        </p:nvSpPr>
        <p:spPr>
          <a:xfrm>
            <a:off x="623393" y="1340769"/>
            <a:ext cx="5184576" cy="4680620"/>
          </a:xfrm>
          <a:prstGeom prst="rect">
            <a:avLst/>
          </a:prstGeom>
        </p:spPr>
        <p:txBody>
          <a:bodyPr lIns="0"/>
          <a:lstStyle>
            <a:lvl1pPr>
              <a:buClr>
                <a:srgbClr val="641C76"/>
              </a:buClr>
              <a:defRPr sz="2000" b="1"/>
            </a:lvl1pPr>
            <a:lvl2pPr>
              <a:buClr>
                <a:srgbClr val="28A532"/>
              </a:buClr>
              <a:buFont typeface="Calibri" pitchFamily="34" charset="0"/>
              <a:buChar char="‐"/>
              <a:defRPr sz="1600"/>
            </a:lvl2pPr>
          </a:lstStyle>
          <a:p>
            <a:pPr lvl="0"/>
            <a:r>
              <a:rPr lang="nl-NL"/>
              <a:t>Klik om de tekststijl van het model te bewerken</a:t>
            </a:r>
          </a:p>
          <a:p>
            <a:pPr lvl="1"/>
            <a:r>
              <a:rPr lang="nl-NL"/>
              <a:t>Tweede niveau</a:t>
            </a:r>
          </a:p>
        </p:txBody>
      </p:sp>
      <p:sp>
        <p:nvSpPr>
          <p:cNvPr id="21" name="Tijdelijke aanduiding voor tekst 14"/>
          <p:cNvSpPr>
            <a:spLocks noGrp="1"/>
          </p:cNvSpPr>
          <p:nvPr>
            <p:ph type="body" sz="quarter" idx="13"/>
          </p:nvPr>
        </p:nvSpPr>
        <p:spPr>
          <a:xfrm>
            <a:off x="6384032" y="1340770"/>
            <a:ext cx="5184576" cy="4680893"/>
          </a:xfrm>
          <a:prstGeom prst="rect">
            <a:avLst/>
          </a:prstGeom>
        </p:spPr>
        <p:txBody>
          <a:bodyPr lIns="0"/>
          <a:lstStyle>
            <a:lvl1pPr>
              <a:buClr>
                <a:srgbClr val="641C76"/>
              </a:buClr>
              <a:defRPr sz="2000" b="1"/>
            </a:lvl1pPr>
            <a:lvl2pPr>
              <a:buClr>
                <a:srgbClr val="28A532"/>
              </a:buClr>
              <a:buFont typeface="Calibri" pitchFamily="34" charset="0"/>
              <a:buChar char="‐"/>
              <a:defRPr sz="1600"/>
            </a:lvl2pPr>
          </a:lstStyle>
          <a:p>
            <a:pPr lvl="0"/>
            <a:r>
              <a:rPr lang="nl-NL"/>
              <a:t>Klik om de tekststijl van het model te bewerken</a:t>
            </a:r>
          </a:p>
          <a:p>
            <a:pPr lvl="1"/>
            <a:r>
              <a:rPr lang="nl-NL"/>
              <a:t>Tweede niveau</a:t>
            </a:r>
          </a:p>
        </p:txBody>
      </p:sp>
      <p:sp>
        <p:nvSpPr>
          <p:cNvPr id="22" name="Titel 1"/>
          <p:cNvSpPr>
            <a:spLocks noGrp="1"/>
          </p:cNvSpPr>
          <p:nvPr>
            <p:ph type="title"/>
          </p:nvPr>
        </p:nvSpPr>
        <p:spPr>
          <a:xfrm>
            <a:off x="609600" y="274638"/>
            <a:ext cx="10972800" cy="562074"/>
          </a:xfrm>
          <a:prstGeom prst="rect">
            <a:avLst/>
          </a:prstGeom>
        </p:spPr>
        <p:txBody>
          <a:bodyPr lIns="0" anchor="t">
            <a:normAutofit/>
          </a:bodyPr>
          <a:lstStyle>
            <a:lvl1pPr algn="l">
              <a:defRPr sz="3200" b="1">
                <a:solidFill>
                  <a:srgbClr val="641C76"/>
                </a:solidFill>
              </a:defRPr>
            </a:lvl1pPr>
          </a:lstStyle>
          <a:p>
            <a:r>
              <a:rPr lang="nl-NL"/>
              <a:t>Titelstijl van model bewerken</a:t>
            </a:r>
          </a:p>
        </p:txBody>
      </p:sp>
      <p:pic>
        <p:nvPicPr>
          <p:cNvPr id="10" name="Afbeelding 6" descr="Wijzer-in-Geldzaken_RGB.png">
            <a:extLst>
              <a:ext uri="{FF2B5EF4-FFF2-40B4-BE49-F238E27FC236}">
                <a16:creationId xmlns:a16="http://schemas.microsoft.com/office/drawing/2014/main" id="{BEDF5506-2065-4E5F-A29C-773EC82E5F07}"/>
              </a:ext>
            </a:extLst>
          </p:cNvPr>
          <p:cNvPicPr>
            <a:picLocks noChangeAspect="1"/>
          </p:cNvPicPr>
          <p:nvPr userDrawn="1"/>
        </p:nvPicPr>
        <p:blipFill>
          <a:blip r:embed="rId4" cstate="print"/>
          <a:srcRect/>
          <a:stretch>
            <a:fillRect/>
          </a:stretch>
        </p:blipFill>
        <p:spPr bwMode="auto">
          <a:xfrm>
            <a:off x="10215700" y="6545263"/>
            <a:ext cx="1638300" cy="196850"/>
          </a:xfrm>
          <a:prstGeom prst="rect">
            <a:avLst/>
          </a:prstGeom>
          <a:noFill/>
          <a:ln w="9525">
            <a:noFill/>
            <a:miter lim="800000"/>
            <a:headEnd/>
            <a:tailEnd/>
          </a:ln>
        </p:spPr>
      </p:pic>
      <p:sp>
        <p:nvSpPr>
          <p:cNvPr id="11" name="Tijdelijke aanduiding voor voettekst 3">
            <a:extLst>
              <a:ext uri="{FF2B5EF4-FFF2-40B4-BE49-F238E27FC236}">
                <a16:creationId xmlns:a16="http://schemas.microsoft.com/office/drawing/2014/main" id="{63B725B6-27BF-4EF4-9B4E-27B0A3C230AE}"/>
              </a:ext>
            </a:extLst>
          </p:cNvPr>
          <p:cNvSpPr>
            <a:spLocks noGrp="1"/>
          </p:cNvSpPr>
          <p:nvPr>
            <p:ph type="ftr" sz="quarter" idx="10"/>
          </p:nvPr>
        </p:nvSpPr>
        <p:spPr>
          <a:xfrm>
            <a:off x="590867" y="6448428"/>
            <a:ext cx="4224867" cy="365125"/>
          </a:xfrm>
          <a:prstGeom prst="rect">
            <a:avLst/>
          </a:prstGeom>
        </p:spPr>
        <p:txBody>
          <a:bodyPr lIns="0"/>
          <a:lstStyle>
            <a:lvl1pPr algn="l">
              <a:defRPr sz="1200" smtClean="0">
                <a:solidFill>
                  <a:schemeClr val="tx1"/>
                </a:solidFill>
              </a:defRPr>
            </a:lvl1pPr>
          </a:lstStyle>
          <a:p>
            <a:pPr>
              <a:defRPr/>
            </a:pPr>
            <a:r>
              <a:rPr lang="nl-NL"/>
              <a:t>weekvanhetgeld.nl</a:t>
            </a:r>
          </a:p>
        </p:txBody>
      </p:sp>
    </p:spTree>
    <p:extLst>
      <p:ext uri="{BB962C8B-B14F-4D97-AF65-F5344CB8AC3E}">
        <p14:creationId xmlns:p14="http://schemas.microsoft.com/office/powerpoint/2010/main" val="33388490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 Opsomming 2 kolommen">
    <p:spTree>
      <p:nvGrpSpPr>
        <p:cNvPr id="1" name=""/>
        <p:cNvGrpSpPr/>
        <p:nvPr/>
      </p:nvGrpSpPr>
      <p:grpSpPr>
        <a:xfrm>
          <a:off x="0" y="0"/>
          <a:ext cx="0" cy="0"/>
          <a:chOff x="0" y="0"/>
          <a:chExt cx="0" cy="0"/>
        </a:xfrm>
      </p:grpSpPr>
      <p:pic>
        <p:nvPicPr>
          <p:cNvPr id="5" name="Afbeelding 5"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7" name="Afbeelding 7" descr="Naamlooskopie.png"/>
          <p:cNvPicPr>
            <a:picLocks noChangeAspect="1"/>
          </p:cNvPicPr>
          <p:nvPr userDrawn="1"/>
        </p:nvPicPr>
        <p:blipFill>
          <a:blip r:embed="rId3" cstate="print"/>
          <a:srcRect/>
          <a:stretch>
            <a:fillRect/>
          </a:stretch>
        </p:blipFill>
        <p:spPr bwMode="auto">
          <a:xfrm>
            <a:off x="624419" y="1557338"/>
            <a:ext cx="10856383" cy="42862"/>
          </a:xfrm>
          <a:prstGeom prst="rect">
            <a:avLst/>
          </a:prstGeom>
          <a:noFill/>
          <a:ln w="9525">
            <a:noFill/>
            <a:miter lim="800000"/>
            <a:headEnd/>
            <a:tailEnd/>
          </a:ln>
        </p:spPr>
      </p:pic>
      <p:sp>
        <p:nvSpPr>
          <p:cNvPr id="9" name="Titel 1"/>
          <p:cNvSpPr>
            <a:spLocks noGrp="1"/>
          </p:cNvSpPr>
          <p:nvPr>
            <p:ph type="title"/>
          </p:nvPr>
        </p:nvSpPr>
        <p:spPr>
          <a:xfrm>
            <a:off x="609600" y="274638"/>
            <a:ext cx="10972800" cy="1282154"/>
          </a:xfrm>
          <a:prstGeom prst="rect">
            <a:avLst/>
          </a:prstGeom>
        </p:spPr>
        <p:txBody>
          <a:bodyPr lIns="0" anchor="t">
            <a:normAutofit/>
          </a:bodyPr>
          <a:lstStyle>
            <a:lvl1pPr algn="l">
              <a:defRPr sz="3200" b="1">
                <a:solidFill>
                  <a:srgbClr val="641C76"/>
                </a:solidFill>
              </a:defRPr>
            </a:lvl1pPr>
          </a:lstStyle>
          <a:p>
            <a:r>
              <a:rPr lang="nl-NL"/>
              <a:t>Titelstijl van model bewerken</a:t>
            </a:r>
          </a:p>
        </p:txBody>
      </p:sp>
      <p:sp>
        <p:nvSpPr>
          <p:cNvPr id="18" name="Tijdelijke aanduiding voor tekst 14"/>
          <p:cNvSpPr>
            <a:spLocks noGrp="1"/>
          </p:cNvSpPr>
          <p:nvPr>
            <p:ph type="body" sz="quarter" idx="11"/>
          </p:nvPr>
        </p:nvSpPr>
        <p:spPr>
          <a:xfrm>
            <a:off x="623393" y="2060578"/>
            <a:ext cx="5184576" cy="3960813"/>
          </a:xfrm>
          <a:prstGeom prst="rect">
            <a:avLst/>
          </a:prstGeom>
        </p:spPr>
        <p:txBody>
          <a:bodyPr lIns="0"/>
          <a:lstStyle>
            <a:lvl1pPr>
              <a:buClr>
                <a:srgbClr val="641C76"/>
              </a:buClr>
              <a:defRPr sz="2000" b="1"/>
            </a:lvl1pPr>
            <a:lvl2pPr>
              <a:buClr>
                <a:srgbClr val="28A532"/>
              </a:buClr>
              <a:buFont typeface="Calibri" pitchFamily="34" charset="0"/>
              <a:buChar char="‐"/>
              <a:defRPr sz="1600"/>
            </a:lvl2pPr>
          </a:lstStyle>
          <a:p>
            <a:pPr lvl="0"/>
            <a:r>
              <a:rPr lang="nl-NL"/>
              <a:t>Klik om de tekststijl van het model te bewerken</a:t>
            </a:r>
          </a:p>
          <a:p>
            <a:pPr lvl="1"/>
            <a:r>
              <a:rPr lang="nl-NL"/>
              <a:t>Tweede niveau</a:t>
            </a:r>
          </a:p>
        </p:txBody>
      </p:sp>
      <p:sp>
        <p:nvSpPr>
          <p:cNvPr id="21" name="Tijdelijke aanduiding voor tekst 14"/>
          <p:cNvSpPr>
            <a:spLocks noGrp="1"/>
          </p:cNvSpPr>
          <p:nvPr>
            <p:ph type="body" sz="quarter" idx="13"/>
          </p:nvPr>
        </p:nvSpPr>
        <p:spPr>
          <a:xfrm>
            <a:off x="6384032" y="2060851"/>
            <a:ext cx="5184576" cy="3960813"/>
          </a:xfrm>
          <a:prstGeom prst="rect">
            <a:avLst/>
          </a:prstGeom>
        </p:spPr>
        <p:txBody>
          <a:bodyPr lIns="0"/>
          <a:lstStyle>
            <a:lvl1pPr>
              <a:buClr>
                <a:srgbClr val="641C76"/>
              </a:buClr>
              <a:defRPr sz="2000" b="1"/>
            </a:lvl1pPr>
            <a:lvl2pPr>
              <a:buClr>
                <a:srgbClr val="28A532"/>
              </a:buClr>
              <a:buFont typeface="Calibri" pitchFamily="34" charset="0"/>
              <a:buChar char="‐"/>
              <a:defRPr sz="1600"/>
            </a:lvl2pPr>
          </a:lstStyle>
          <a:p>
            <a:pPr lvl="0"/>
            <a:r>
              <a:rPr lang="nl-NL"/>
              <a:t>Klik om de tekststijl van het model te bewerken</a:t>
            </a:r>
          </a:p>
          <a:p>
            <a:pPr lvl="1"/>
            <a:r>
              <a:rPr lang="nl-NL"/>
              <a:t>Tweede niveau</a:t>
            </a:r>
          </a:p>
        </p:txBody>
      </p:sp>
      <p:pic>
        <p:nvPicPr>
          <p:cNvPr id="11" name="Afbeelding 6" descr="Wijzer-in-Geldzaken_RGB.png">
            <a:extLst>
              <a:ext uri="{FF2B5EF4-FFF2-40B4-BE49-F238E27FC236}">
                <a16:creationId xmlns:a16="http://schemas.microsoft.com/office/drawing/2014/main" id="{B781BD2E-8A66-4151-92EF-B64467DDA451}"/>
              </a:ext>
            </a:extLst>
          </p:cNvPr>
          <p:cNvPicPr>
            <a:picLocks noChangeAspect="1"/>
          </p:cNvPicPr>
          <p:nvPr userDrawn="1"/>
        </p:nvPicPr>
        <p:blipFill>
          <a:blip r:embed="rId4" cstate="print"/>
          <a:srcRect/>
          <a:stretch>
            <a:fillRect/>
          </a:stretch>
        </p:blipFill>
        <p:spPr bwMode="auto">
          <a:xfrm>
            <a:off x="10215700" y="6545263"/>
            <a:ext cx="1638300" cy="196850"/>
          </a:xfrm>
          <a:prstGeom prst="rect">
            <a:avLst/>
          </a:prstGeom>
          <a:noFill/>
          <a:ln w="9525">
            <a:noFill/>
            <a:miter lim="800000"/>
            <a:headEnd/>
            <a:tailEnd/>
          </a:ln>
        </p:spPr>
      </p:pic>
      <p:sp>
        <p:nvSpPr>
          <p:cNvPr id="12" name="Tijdelijke aanduiding voor voettekst 3">
            <a:extLst>
              <a:ext uri="{FF2B5EF4-FFF2-40B4-BE49-F238E27FC236}">
                <a16:creationId xmlns:a16="http://schemas.microsoft.com/office/drawing/2014/main" id="{C4769F64-D304-4AB5-BA60-F608D5FA43A6}"/>
              </a:ext>
            </a:extLst>
          </p:cNvPr>
          <p:cNvSpPr>
            <a:spLocks noGrp="1"/>
          </p:cNvSpPr>
          <p:nvPr>
            <p:ph type="ftr" sz="quarter" idx="10"/>
          </p:nvPr>
        </p:nvSpPr>
        <p:spPr>
          <a:xfrm>
            <a:off x="590867" y="6448428"/>
            <a:ext cx="4224867" cy="365125"/>
          </a:xfrm>
          <a:prstGeom prst="rect">
            <a:avLst/>
          </a:prstGeom>
        </p:spPr>
        <p:txBody>
          <a:bodyPr lIns="0"/>
          <a:lstStyle>
            <a:lvl1pPr algn="l">
              <a:defRPr sz="1200" smtClean="0">
                <a:solidFill>
                  <a:schemeClr val="tx1"/>
                </a:solidFill>
              </a:defRPr>
            </a:lvl1pPr>
          </a:lstStyle>
          <a:p>
            <a:pPr>
              <a:defRPr/>
            </a:pPr>
            <a:r>
              <a:rPr lang="nl-NL"/>
              <a:t>weekvanhetgeld.nl</a:t>
            </a:r>
          </a:p>
        </p:txBody>
      </p:sp>
    </p:spTree>
    <p:extLst>
      <p:ext uri="{BB962C8B-B14F-4D97-AF65-F5344CB8AC3E}">
        <p14:creationId xmlns:p14="http://schemas.microsoft.com/office/powerpoint/2010/main" val="1502694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 Afbeeldingen met opsomming en bijschrift">
    <p:spTree>
      <p:nvGrpSpPr>
        <p:cNvPr id="1" name=""/>
        <p:cNvGrpSpPr/>
        <p:nvPr/>
      </p:nvGrpSpPr>
      <p:grpSpPr>
        <a:xfrm>
          <a:off x="0" y="0"/>
          <a:ext cx="0" cy="0"/>
          <a:chOff x="0" y="0"/>
          <a:chExt cx="0" cy="0"/>
        </a:xfrm>
      </p:grpSpPr>
      <p:sp>
        <p:nvSpPr>
          <p:cNvPr id="8" name="Titel 1"/>
          <p:cNvSpPr txBox="1">
            <a:spLocks/>
          </p:cNvSpPr>
          <p:nvPr userDrawn="1"/>
        </p:nvSpPr>
        <p:spPr>
          <a:xfrm>
            <a:off x="624420" y="4873628"/>
            <a:ext cx="7776633" cy="1076325"/>
          </a:xfrm>
          <a:prstGeom prst="rect">
            <a:avLst/>
          </a:prstGeom>
        </p:spPr>
        <p:txBody>
          <a:bodyPr lIns="0"/>
          <a:lstStyle>
            <a:lvl1pPr algn="l">
              <a:defRPr sz="2000" b="1"/>
            </a:lvl1pPr>
          </a:lstStyle>
          <a:p>
            <a:pPr fontAlgn="auto">
              <a:spcAft>
                <a:spcPts val="0"/>
              </a:spcAft>
              <a:defRPr/>
            </a:pPr>
            <a:r>
              <a:rPr lang="nl-NL" sz="1600">
                <a:latin typeface="+mj-lt"/>
                <a:ea typeface="+mj-ea"/>
                <a:cs typeface="+mj-cs"/>
              </a:rPr>
              <a:t>Klik om de stijl te bewerken</a:t>
            </a:r>
          </a:p>
        </p:txBody>
      </p:sp>
      <p:pic>
        <p:nvPicPr>
          <p:cNvPr id="9" name="Afbeelding 6"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11" name="Afbeelding 8" descr="Naamlooskopie.png"/>
          <p:cNvPicPr>
            <a:picLocks noChangeAspect="1"/>
          </p:cNvPicPr>
          <p:nvPr userDrawn="1"/>
        </p:nvPicPr>
        <p:blipFill>
          <a:blip r:embed="rId3" cstate="print"/>
          <a:srcRect/>
          <a:stretch>
            <a:fillRect/>
          </a:stretch>
        </p:blipFill>
        <p:spPr bwMode="auto">
          <a:xfrm>
            <a:off x="624419" y="938213"/>
            <a:ext cx="10856383" cy="42862"/>
          </a:xfrm>
          <a:prstGeom prst="rect">
            <a:avLst/>
          </a:prstGeom>
          <a:noFill/>
          <a:ln w="9525">
            <a:noFill/>
            <a:miter lim="800000"/>
            <a:headEnd/>
            <a:tailEnd/>
          </a:ln>
        </p:spPr>
      </p:pic>
      <p:sp>
        <p:nvSpPr>
          <p:cNvPr id="13" name="Tijdelijke aanduiding voor afbeelding 2"/>
          <p:cNvSpPr>
            <a:spLocks noGrp="1"/>
          </p:cNvSpPr>
          <p:nvPr>
            <p:ph type="pic" idx="11"/>
          </p:nvPr>
        </p:nvSpPr>
        <p:spPr>
          <a:xfrm>
            <a:off x="623392" y="1345569"/>
            <a:ext cx="3744416" cy="1584176"/>
          </a:xfrm>
          <a:prstGeom prst="rect">
            <a:avLst/>
          </a:prstGeom>
        </p:spPr>
        <p:txBody>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16" name="Tijdelijke aanduiding voor afbeelding 2"/>
          <p:cNvSpPr>
            <a:spLocks noGrp="1"/>
          </p:cNvSpPr>
          <p:nvPr>
            <p:ph type="pic" idx="12"/>
          </p:nvPr>
        </p:nvSpPr>
        <p:spPr>
          <a:xfrm>
            <a:off x="4655840" y="1340771"/>
            <a:ext cx="3744416" cy="1588977"/>
          </a:xfrm>
          <a:prstGeom prst="rect">
            <a:avLst/>
          </a:prstGeom>
        </p:spPr>
        <p:txBody>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19" name="Tijdelijke aanduiding voor afbeelding 2"/>
          <p:cNvSpPr>
            <a:spLocks noGrp="1"/>
          </p:cNvSpPr>
          <p:nvPr>
            <p:ph type="pic" idx="13"/>
          </p:nvPr>
        </p:nvSpPr>
        <p:spPr>
          <a:xfrm>
            <a:off x="623392" y="3145769"/>
            <a:ext cx="3744416" cy="1584176"/>
          </a:xfrm>
          <a:prstGeom prst="rect">
            <a:avLst/>
          </a:prstGeom>
        </p:spPr>
        <p:txBody>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20" name="Tijdelijke aanduiding voor afbeelding 2"/>
          <p:cNvSpPr>
            <a:spLocks noGrp="1"/>
          </p:cNvSpPr>
          <p:nvPr>
            <p:ph type="pic" idx="14"/>
          </p:nvPr>
        </p:nvSpPr>
        <p:spPr>
          <a:xfrm>
            <a:off x="4655840" y="3145769"/>
            <a:ext cx="3744416" cy="1584176"/>
          </a:xfrm>
          <a:prstGeom prst="rect">
            <a:avLst/>
          </a:prstGeom>
        </p:spPr>
        <p:txBody>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21" name="Tijdelijke aanduiding voor tekst 14"/>
          <p:cNvSpPr>
            <a:spLocks noGrp="1"/>
          </p:cNvSpPr>
          <p:nvPr>
            <p:ph type="body" sz="quarter" idx="15"/>
          </p:nvPr>
        </p:nvSpPr>
        <p:spPr>
          <a:xfrm>
            <a:off x="8784300" y="1345572"/>
            <a:ext cx="2784309" cy="4603711"/>
          </a:xfrm>
          <a:prstGeom prst="rect">
            <a:avLst/>
          </a:prstGeom>
        </p:spPr>
        <p:txBody>
          <a:bodyPr lIns="0"/>
          <a:lstStyle>
            <a:lvl1pPr>
              <a:buClr>
                <a:srgbClr val="641C76"/>
              </a:buClr>
              <a:defRPr sz="2000" b="1"/>
            </a:lvl1pPr>
            <a:lvl2pPr>
              <a:buClr>
                <a:srgbClr val="28A532"/>
              </a:buClr>
              <a:buFont typeface="Calibri" pitchFamily="34" charset="0"/>
              <a:buChar char="‐"/>
              <a:defRPr sz="1600"/>
            </a:lvl2pPr>
          </a:lstStyle>
          <a:p>
            <a:pPr lvl="0"/>
            <a:r>
              <a:rPr lang="nl-NL"/>
              <a:t>Klik om de tekststijl van het model te bewerken</a:t>
            </a:r>
          </a:p>
          <a:p>
            <a:pPr lvl="1"/>
            <a:r>
              <a:rPr lang="nl-NL"/>
              <a:t>Tweede niveau</a:t>
            </a:r>
          </a:p>
        </p:txBody>
      </p:sp>
      <p:sp>
        <p:nvSpPr>
          <p:cNvPr id="24" name="Titel 1"/>
          <p:cNvSpPr>
            <a:spLocks noGrp="1"/>
          </p:cNvSpPr>
          <p:nvPr>
            <p:ph type="title"/>
          </p:nvPr>
        </p:nvSpPr>
        <p:spPr>
          <a:xfrm>
            <a:off x="609600" y="274638"/>
            <a:ext cx="10972800" cy="562074"/>
          </a:xfrm>
          <a:prstGeom prst="rect">
            <a:avLst/>
          </a:prstGeom>
        </p:spPr>
        <p:txBody>
          <a:bodyPr lIns="0" anchor="t">
            <a:normAutofit/>
          </a:bodyPr>
          <a:lstStyle>
            <a:lvl1pPr algn="l">
              <a:defRPr sz="3200" b="1">
                <a:solidFill>
                  <a:srgbClr val="641C76"/>
                </a:solidFill>
              </a:defRPr>
            </a:lvl1pPr>
          </a:lstStyle>
          <a:p>
            <a:r>
              <a:rPr lang="nl-NL"/>
              <a:t>Titelstijl van model bewerken</a:t>
            </a:r>
          </a:p>
        </p:txBody>
      </p:sp>
      <p:pic>
        <p:nvPicPr>
          <p:cNvPr id="15" name="Afbeelding 6" descr="Wijzer-in-Geldzaken_RGB.png">
            <a:extLst>
              <a:ext uri="{FF2B5EF4-FFF2-40B4-BE49-F238E27FC236}">
                <a16:creationId xmlns:a16="http://schemas.microsoft.com/office/drawing/2014/main" id="{418D02C5-DA8C-4388-A4A7-1F55A8A0D6B2}"/>
              </a:ext>
            </a:extLst>
          </p:cNvPr>
          <p:cNvPicPr>
            <a:picLocks noChangeAspect="1"/>
          </p:cNvPicPr>
          <p:nvPr userDrawn="1"/>
        </p:nvPicPr>
        <p:blipFill>
          <a:blip r:embed="rId4" cstate="print"/>
          <a:srcRect/>
          <a:stretch>
            <a:fillRect/>
          </a:stretch>
        </p:blipFill>
        <p:spPr bwMode="auto">
          <a:xfrm>
            <a:off x="10215700" y="6545263"/>
            <a:ext cx="1638300" cy="196850"/>
          </a:xfrm>
          <a:prstGeom prst="rect">
            <a:avLst/>
          </a:prstGeom>
          <a:noFill/>
          <a:ln w="9525">
            <a:noFill/>
            <a:miter lim="800000"/>
            <a:headEnd/>
            <a:tailEnd/>
          </a:ln>
        </p:spPr>
      </p:pic>
      <p:sp>
        <p:nvSpPr>
          <p:cNvPr id="17" name="Tijdelijke aanduiding voor voettekst 3">
            <a:extLst>
              <a:ext uri="{FF2B5EF4-FFF2-40B4-BE49-F238E27FC236}">
                <a16:creationId xmlns:a16="http://schemas.microsoft.com/office/drawing/2014/main" id="{489BD2A0-52F1-4D6E-B78B-EBB7C8BB8892}"/>
              </a:ext>
            </a:extLst>
          </p:cNvPr>
          <p:cNvSpPr>
            <a:spLocks noGrp="1"/>
          </p:cNvSpPr>
          <p:nvPr>
            <p:ph type="ftr" sz="quarter" idx="10"/>
          </p:nvPr>
        </p:nvSpPr>
        <p:spPr>
          <a:xfrm>
            <a:off x="590867" y="6448428"/>
            <a:ext cx="4224867" cy="365125"/>
          </a:xfrm>
          <a:prstGeom prst="rect">
            <a:avLst/>
          </a:prstGeom>
        </p:spPr>
        <p:txBody>
          <a:bodyPr lIns="0"/>
          <a:lstStyle>
            <a:lvl1pPr algn="l">
              <a:defRPr sz="1200" smtClean="0">
                <a:solidFill>
                  <a:schemeClr val="tx1"/>
                </a:solidFill>
              </a:defRPr>
            </a:lvl1pPr>
          </a:lstStyle>
          <a:p>
            <a:pPr>
              <a:defRPr/>
            </a:pPr>
            <a:r>
              <a:rPr lang="nl-NL"/>
              <a:t>weekvanhetgeld.nl</a:t>
            </a:r>
          </a:p>
        </p:txBody>
      </p:sp>
    </p:spTree>
    <p:extLst>
      <p:ext uri="{BB962C8B-B14F-4D97-AF65-F5344CB8AC3E}">
        <p14:creationId xmlns:p14="http://schemas.microsoft.com/office/powerpoint/2010/main" val="28843933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 Afbeeldingen met opsomming en bijschrift">
    <p:spTree>
      <p:nvGrpSpPr>
        <p:cNvPr id="1" name=""/>
        <p:cNvGrpSpPr/>
        <p:nvPr/>
      </p:nvGrpSpPr>
      <p:grpSpPr>
        <a:xfrm>
          <a:off x="0" y="0"/>
          <a:ext cx="0" cy="0"/>
          <a:chOff x="0" y="0"/>
          <a:chExt cx="0" cy="0"/>
        </a:xfrm>
      </p:grpSpPr>
      <p:sp>
        <p:nvSpPr>
          <p:cNvPr id="8" name="Titel 1"/>
          <p:cNvSpPr txBox="1">
            <a:spLocks/>
          </p:cNvSpPr>
          <p:nvPr userDrawn="1"/>
        </p:nvSpPr>
        <p:spPr>
          <a:xfrm>
            <a:off x="624420" y="5589588"/>
            <a:ext cx="7776633" cy="431800"/>
          </a:xfrm>
          <a:prstGeom prst="rect">
            <a:avLst/>
          </a:prstGeom>
        </p:spPr>
        <p:txBody>
          <a:bodyPr lIns="0"/>
          <a:lstStyle>
            <a:lvl1pPr algn="l">
              <a:defRPr sz="2000" b="1"/>
            </a:lvl1pPr>
          </a:lstStyle>
          <a:p>
            <a:pPr fontAlgn="auto">
              <a:spcAft>
                <a:spcPts val="0"/>
              </a:spcAft>
              <a:defRPr/>
            </a:pPr>
            <a:r>
              <a:rPr lang="nl-NL" sz="1600">
                <a:latin typeface="+mj-lt"/>
                <a:ea typeface="+mj-ea"/>
                <a:cs typeface="+mj-cs"/>
              </a:rPr>
              <a:t>Klik om de stijl te bewerken</a:t>
            </a:r>
          </a:p>
        </p:txBody>
      </p:sp>
      <p:pic>
        <p:nvPicPr>
          <p:cNvPr id="10" name="Afbeelding 6"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11" name="Afbeelding 7" descr="Wijzer-in-Geldzaken_RGB.png"/>
          <p:cNvPicPr>
            <a:picLocks noChangeAspect="1"/>
          </p:cNvPicPr>
          <p:nvPr userDrawn="1"/>
        </p:nvPicPr>
        <p:blipFill>
          <a:blip r:embed="rId3" cstate="print"/>
          <a:srcRect/>
          <a:stretch>
            <a:fillRect/>
          </a:stretch>
        </p:blipFill>
        <p:spPr bwMode="auto">
          <a:xfrm>
            <a:off x="9457267" y="6545263"/>
            <a:ext cx="2184400" cy="196850"/>
          </a:xfrm>
          <a:prstGeom prst="rect">
            <a:avLst/>
          </a:prstGeom>
          <a:noFill/>
          <a:ln w="9525">
            <a:noFill/>
            <a:miter lim="800000"/>
            <a:headEnd/>
            <a:tailEnd/>
          </a:ln>
        </p:spPr>
      </p:pic>
      <p:pic>
        <p:nvPicPr>
          <p:cNvPr id="12" name="Afbeelding 8" descr="Naamlooskopie.png"/>
          <p:cNvPicPr>
            <a:picLocks noChangeAspect="1"/>
          </p:cNvPicPr>
          <p:nvPr userDrawn="1"/>
        </p:nvPicPr>
        <p:blipFill>
          <a:blip r:embed="rId4" cstate="print"/>
          <a:srcRect/>
          <a:stretch>
            <a:fillRect/>
          </a:stretch>
        </p:blipFill>
        <p:spPr bwMode="auto">
          <a:xfrm>
            <a:off x="624419" y="1557338"/>
            <a:ext cx="10856383" cy="42862"/>
          </a:xfrm>
          <a:prstGeom prst="rect">
            <a:avLst/>
          </a:prstGeom>
          <a:noFill/>
          <a:ln w="9525">
            <a:noFill/>
            <a:miter lim="800000"/>
            <a:headEnd/>
            <a:tailEnd/>
          </a:ln>
        </p:spPr>
      </p:pic>
      <p:sp>
        <p:nvSpPr>
          <p:cNvPr id="9" name="Titel 1"/>
          <p:cNvSpPr>
            <a:spLocks noGrp="1"/>
          </p:cNvSpPr>
          <p:nvPr>
            <p:ph type="title"/>
          </p:nvPr>
        </p:nvSpPr>
        <p:spPr>
          <a:xfrm>
            <a:off x="609600" y="274638"/>
            <a:ext cx="10972800" cy="1282154"/>
          </a:xfrm>
          <a:prstGeom prst="rect">
            <a:avLst/>
          </a:prstGeom>
        </p:spPr>
        <p:txBody>
          <a:bodyPr lIns="0" anchor="t">
            <a:normAutofit/>
          </a:bodyPr>
          <a:lstStyle>
            <a:lvl1pPr algn="l">
              <a:defRPr sz="3200" b="1">
                <a:solidFill>
                  <a:srgbClr val="641C76"/>
                </a:solidFill>
              </a:defRPr>
            </a:lvl1pPr>
          </a:lstStyle>
          <a:p>
            <a:r>
              <a:rPr lang="nl-NL"/>
              <a:t>Titelstijl van model bewerken</a:t>
            </a:r>
          </a:p>
        </p:txBody>
      </p:sp>
      <p:sp>
        <p:nvSpPr>
          <p:cNvPr id="13" name="Tijdelijke aanduiding voor afbeelding 2"/>
          <p:cNvSpPr>
            <a:spLocks noGrp="1"/>
          </p:cNvSpPr>
          <p:nvPr>
            <p:ph type="pic" idx="11"/>
          </p:nvPr>
        </p:nvSpPr>
        <p:spPr>
          <a:xfrm>
            <a:off x="623392" y="2060848"/>
            <a:ext cx="3744416" cy="1584176"/>
          </a:xfrm>
          <a:prstGeom prst="rect">
            <a:avLst/>
          </a:prstGeom>
        </p:spPr>
        <p:txBody>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16" name="Tijdelijke aanduiding voor afbeelding 2"/>
          <p:cNvSpPr>
            <a:spLocks noGrp="1"/>
          </p:cNvSpPr>
          <p:nvPr>
            <p:ph type="pic" idx="12"/>
          </p:nvPr>
        </p:nvSpPr>
        <p:spPr>
          <a:xfrm>
            <a:off x="4655840" y="2056050"/>
            <a:ext cx="3744416" cy="1588977"/>
          </a:xfrm>
          <a:prstGeom prst="rect">
            <a:avLst/>
          </a:prstGeom>
        </p:spPr>
        <p:txBody>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19" name="Tijdelijke aanduiding voor afbeelding 2"/>
          <p:cNvSpPr>
            <a:spLocks noGrp="1"/>
          </p:cNvSpPr>
          <p:nvPr>
            <p:ph type="pic" idx="13"/>
          </p:nvPr>
        </p:nvSpPr>
        <p:spPr>
          <a:xfrm>
            <a:off x="623392" y="3861048"/>
            <a:ext cx="3744416" cy="1584176"/>
          </a:xfrm>
          <a:prstGeom prst="rect">
            <a:avLst/>
          </a:prstGeom>
        </p:spPr>
        <p:txBody>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20" name="Tijdelijke aanduiding voor afbeelding 2"/>
          <p:cNvSpPr>
            <a:spLocks noGrp="1"/>
          </p:cNvSpPr>
          <p:nvPr>
            <p:ph type="pic" idx="14"/>
          </p:nvPr>
        </p:nvSpPr>
        <p:spPr>
          <a:xfrm>
            <a:off x="4655840" y="3861048"/>
            <a:ext cx="3744416" cy="1584176"/>
          </a:xfrm>
          <a:prstGeom prst="rect">
            <a:avLst/>
          </a:prstGeom>
        </p:spPr>
        <p:txBody>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21" name="Tijdelijke aanduiding voor tekst 14"/>
          <p:cNvSpPr>
            <a:spLocks noGrp="1"/>
          </p:cNvSpPr>
          <p:nvPr>
            <p:ph type="body" sz="quarter" idx="15"/>
          </p:nvPr>
        </p:nvSpPr>
        <p:spPr>
          <a:xfrm>
            <a:off x="8784300" y="2060851"/>
            <a:ext cx="2784309" cy="3960813"/>
          </a:xfrm>
          <a:prstGeom prst="rect">
            <a:avLst/>
          </a:prstGeom>
        </p:spPr>
        <p:txBody>
          <a:bodyPr lIns="0"/>
          <a:lstStyle>
            <a:lvl1pPr>
              <a:buClr>
                <a:srgbClr val="641C76"/>
              </a:buClr>
              <a:defRPr sz="2000" b="1"/>
            </a:lvl1pPr>
            <a:lvl2pPr>
              <a:buClr>
                <a:srgbClr val="28A532"/>
              </a:buClr>
              <a:buFont typeface="Calibri" pitchFamily="34" charset="0"/>
              <a:buChar char="‐"/>
              <a:defRPr sz="1600"/>
            </a:lvl2pPr>
          </a:lstStyle>
          <a:p>
            <a:pPr lvl="0"/>
            <a:r>
              <a:rPr lang="nl-NL"/>
              <a:t>Klik om de tekststijl van het model te bewerken</a:t>
            </a:r>
          </a:p>
          <a:p>
            <a:pPr lvl="1"/>
            <a:r>
              <a:rPr lang="nl-NL"/>
              <a:t>Tweede niveau</a:t>
            </a:r>
          </a:p>
        </p:txBody>
      </p:sp>
      <p:sp>
        <p:nvSpPr>
          <p:cNvPr id="17" name="Tijdelijke aanduiding voor voettekst 3">
            <a:extLst>
              <a:ext uri="{FF2B5EF4-FFF2-40B4-BE49-F238E27FC236}">
                <a16:creationId xmlns:a16="http://schemas.microsoft.com/office/drawing/2014/main" id="{2A8D7163-972D-4942-BBB0-395162382051}"/>
              </a:ext>
            </a:extLst>
          </p:cNvPr>
          <p:cNvSpPr>
            <a:spLocks noGrp="1"/>
          </p:cNvSpPr>
          <p:nvPr>
            <p:ph type="ftr" sz="quarter" idx="10"/>
          </p:nvPr>
        </p:nvSpPr>
        <p:spPr>
          <a:xfrm>
            <a:off x="590867" y="6448428"/>
            <a:ext cx="4224867" cy="365125"/>
          </a:xfrm>
          <a:prstGeom prst="rect">
            <a:avLst/>
          </a:prstGeom>
        </p:spPr>
        <p:txBody>
          <a:bodyPr lIns="0"/>
          <a:lstStyle>
            <a:lvl1pPr algn="l">
              <a:defRPr sz="1200" smtClean="0">
                <a:solidFill>
                  <a:schemeClr val="tx1"/>
                </a:solidFill>
              </a:defRPr>
            </a:lvl1pPr>
          </a:lstStyle>
          <a:p>
            <a:pPr>
              <a:defRPr/>
            </a:pPr>
            <a:r>
              <a:rPr lang="nl-NL"/>
              <a:t>weekvanhetgeld.nl</a:t>
            </a:r>
          </a:p>
        </p:txBody>
      </p:sp>
    </p:spTree>
    <p:extLst>
      <p:ext uri="{BB962C8B-B14F-4D97-AF65-F5344CB8AC3E}">
        <p14:creationId xmlns:p14="http://schemas.microsoft.com/office/powerpoint/2010/main" val="3932852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584B49-BE85-4948-81C0-96B12D9747EE}"/>
              </a:ext>
            </a:extLst>
          </p:cNvPr>
          <p:cNvSpPr>
            <a:spLocks noGrp="1"/>
          </p:cNvSpPr>
          <p:nvPr>
            <p:ph type="title"/>
          </p:nvPr>
        </p:nvSpPr>
        <p:spPr>
          <a:xfrm>
            <a:off x="831851" y="1709740"/>
            <a:ext cx="10515600" cy="2852737"/>
          </a:xfrm>
        </p:spPr>
        <p:txBody>
          <a:bodyPr anchor="b"/>
          <a:lstStyle>
            <a:lvl1pPr>
              <a:defRPr sz="6000">
                <a:solidFill>
                  <a:schemeClr val="bg1"/>
                </a:solidFill>
              </a:defRPr>
            </a:lvl1pPr>
          </a:lstStyle>
          <a:p>
            <a:r>
              <a:rPr lang="nl-NL"/>
              <a:t>Klik om stijl te bewerken</a:t>
            </a:r>
          </a:p>
        </p:txBody>
      </p:sp>
      <p:sp>
        <p:nvSpPr>
          <p:cNvPr id="3" name="Tijdelijke aanduiding voor tekst 2">
            <a:extLst>
              <a:ext uri="{FF2B5EF4-FFF2-40B4-BE49-F238E27FC236}">
                <a16:creationId xmlns:a16="http://schemas.microsoft.com/office/drawing/2014/main" id="{55D2195F-68E7-41F0-BDC0-870E8F53EFBF}"/>
              </a:ext>
            </a:extLst>
          </p:cNvPr>
          <p:cNvSpPr>
            <a:spLocks noGrp="1"/>
          </p:cNvSpPr>
          <p:nvPr>
            <p:ph type="body" idx="1"/>
          </p:nvPr>
        </p:nvSpPr>
        <p:spPr>
          <a:xfrm>
            <a:off x="831851" y="4589465"/>
            <a:ext cx="10515600" cy="1500187"/>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a:t>Klikken om de tekststijl van het model te bewerken</a:t>
            </a:r>
          </a:p>
        </p:txBody>
      </p:sp>
    </p:spTree>
    <p:extLst>
      <p:ext uri="{BB962C8B-B14F-4D97-AF65-F5344CB8AC3E}">
        <p14:creationId xmlns:p14="http://schemas.microsoft.com/office/powerpoint/2010/main" val="12864643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 Afbeeldingen met opsomming">
    <p:spTree>
      <p:nvGrpSpPr>
        <p:cNvPr id="1" name=""/>
        <p:cNvGrpSpPr/>
        <p:nvPr/>
      </p:nvGrpSpPr>
      <p:grpSpPr>
        <a:xfrm>
          <a:off x="0" y="0"/>
          <a:ext cx="0" cy="0"/>
          <a:chOff x="0" y="0"/>
          <a:chExt cx="0" cy="0"/>
        </a:xfrm>
      </p:grpSpPr>
      <p:pic>
        <p:nvPicPr>
          <p:cNvPr id="6" name="Afbeelding 5"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7" name="Afbeelding 6" descr="Wijzer-in-Geldzaken_RGB.png"/>
          <p:cNvPicPr>
            <a:picLocks noChangeAspect="1"/>
          </p:cNvPicPr>
          <p:nvPr userDrawn="1"/>
        </p:nvPicPr>
        <p:blipFill>
          <a:blip r:embed="rId3" cstate="print"/>
          <a:srcRect/>
          <a:stretch>
            <a:fillRect/>
          </a:stretch>
        </p:blipFill>
        <p:spPr bwMode="auto">
          <a:xfrm>
            <a:off x="9457267" y="6545263"/>
            <a:ext cx="2184400" cy="196850"/>
          </a:xfrm>
          <a:prstGeom prst="rect">
            <a:avLst/>
          </a:prstGeom>
          <a:noFill/>
          <a:ln w="9525">
            <a:noFill/>
            <a:miter lim="800000"/>
            <a:headEnd/>
            <a:tailEnd/>
          </a:ln>
        </p:spPr>
      </p:pic>
      <p:pic>
        <p:nvPicPr>
          <p:cNvPr id="8" name="Afbeelding 7" descr="Naamlooskopie.png"/>
          <p:cNvPicPr>
            <a:picLocks noChangeAspect="1"/>
          </p:cNvPicPr>
          <p:nvPr userDrawn="1"/>
        </p:nvPicPr>
        <p:blipFill>
          <a:blip r:embed="rId4" cstate="print"/>
          <a:srcRect/>
          <a:stretch>
            <a:fillRect/>
          </a:stretch>
        </p:blipFill>
        <p:spPr bwMode="auto">
          <a:xfrm>
            <a:off x="624419" y="938213"/>
            <a:ext cx="10856383" cy="42862"/>
          </a:xfrm>
          <a:prstGeom prst="rect">
            <a:avLst/>
          </a:prstGeom>
          <a:noFill/>
          <a:ln w="9525">
            <a:noFill/>
            <a:miter lim="800000"/>
            <a:headEnd/>
            <a:tailEnd/>
          </a:ln>
        </p:spPr>
      </p:pic>
      <p:sp>
        <p:nvSpPr>
          <p:cNvPr id="13" name="Tijdelijke aanduiding voor afbeelding 2"/>
          <p:cNvSpPr>
            <a:spLocks noGrp="1"/>
          </p:cNvSpPr>
          <p:nvPr>
            <p:ph type="pic" idx="11"/>
          </p:nvPr>
        </p:nvSpPr>
        <p:spPr>
          <a:xfrm>
            <a:off x="623393" y="1340768"/>
            <a:ext cx="5280587" cy="223409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15" name="Tijdelijke aanduiding voor afbeelding 2"/>
          <p:cNvSpPr>
            <a:spLocks noGrp="1"/>
          </p:cNvSpPr>
          <p:nvPr>
            <p:ph type="pic" idx="12"/>
          </p:nvPr>
        </p:nvSpPr>
        <p:spPr>
          <a:xfrm>
            <a:off x="6288021" y="1338922"/>
            <a:ext cx="5280587" cy="223409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16" name="Tijdelijke aanduiding voor tekst 14"/>
          <p:cNvSpPr>
            <a:spLocks noGrp="1"/>
          </p:cNvSpPr>
          <p:nvPr>
            <p:ph type="body" sz="quarter" idx="15"/>
          </p:nvPr>
        </p:nvSpPr>
        <p:spPr>
          <a:xfrm>
            <a:off x="623392" y="3933056"/>
            <a:ext cx="10945216" cy="2016224"/>
          </a:xfrm>
          <a:prstGeom prst="rect">
            <a:avLst/>
          </a:prstGeom>
        </p:spPr>
        <p:txBody>
          <a:bodyPr lIns="0"/>
          <a:lstStyle>
            <a:lvl1pPr>
              <a:buClr>
                <a:srgbClr val="641C76"/>
              </a:buClr>
              <a:defRPr sz="2000" b="1"/>
            </a:lvl1pPr>
            <a:lvl2pPr>
              <a:buClr>
                <a:srgbClr val="28A532"/>
              </a:buClr>
              <a:buFont typeface="Calibri" pitchFamily="34" charset="0"/>
              <a:buChar char="‐"/>
              <a:defRPr sz="1600"/>
            </a:lvl2pPr>
          </a:lstStyle>
          <a:p>
            <a:pPr lvl="0"/>
            <a:r>
              <a:rPr lang="nl-NL"/>
              <a:t>Klik om de tekststijl van het model te bewerken</a:t>
            </a:r>
          </a:p>
          <a:p>
            <a:pPr lvl="1"/>
            <a:r>
              <a:rPr lang="nl-NL"/>
              <a:t>Tweede niveau</a:t>
            </a:r>
          </a:p>
        </p:txBody>
      </p:sp>
      <p:sp>
        <p:nvSpPr>
          <p:cNvPr id="21" name="Titel 1"/>
          <p:cNvSpPr>
            <a:spLocks noGrp="1"/>
          </p:cNvSpPr>
          <p:nvPr>
            <p:ph type="title"/>
          </p:nvPr>
        </p:nvSpPr>
        <p:spPr>
          <a:xfrm>
            <a:off x="609600" y="274638"/>
            <a:ext cx="10972800" cy="562074"/>
          </a:xfrm>
          <a:prstGeom prst="rect">
            <a:avLst/>
          </a:prstGeom>
        </p:spPr>
        <p:txBody>
          <a:bodyPr lIns="0" anchor="t">
            <a:normAutofit/>
          </a:bodyPr>
          <a:lstStyle>
            <a:lvl1pPr algn="l">
              <a:defRPr sz="3200" b="1">
                <a:solidFill>
                  <a:srgbClr val="641C76"/>
                </a:solidFill>
              </a:defRPr>
            </a:lvl1pPr>
          </a:lstStyle>
          <a:p>
            <a:r>
              <a:rPr lang="nl-NL"/>
              <a:t>Titelstijl van model bewerken</a:t>
            </a:r>
          </a:p>
        </p:txBody>
      </p:sp>
      <p:sp>
        <p:nvSpPr>
          <p:cNvPr id="11" name="Tijdelijke aanduiding voor voettekst 3">
            <a:extLst>
              <a:ext uri="{FF2B5EF4-FFF2-40B4-BE49-F238E27FC236}">
                <a16:creationId xmlns:a16="http://schemas.microsoft.com/office/drawing/2014/main" id="{1E8F92F7-B00F-4449-B450-D992EE03B5F1}"/>
              </a:ext>
            </a:extLst>
          </p:cNvPr>
          <p:cNvSpPr>
            <a:spLocks noGrp="1"/>
          </p:cNvSpPr>
          <p:nvPr>
            <p:ph type="ftr" sz="quarter" idx="10"/>
          </p:nvPr>
        </p:nvSpPr>
        <p:spPr>
          <a:xfrm>
            <a:off x="590867" y="6448428"/>
            <a:ext cx="4224867" cy="365125"/>
          </a:xfrm>
          <a:prstGeom prst="rect">
            <a:avLst/>
          </a:prstGeom>
        </p:spPr>
        <p:txBody>
          <a:bodyPr lIns="0"/>
          <a:lstStyle>
            <a:lvl1pPr algn="l">
              <a:defRPr sz="1200" smtClean="0">
                <a:solidFill>
                  <a:schemeClr val="tx1"/>
                </a:solidFill>
              </a:defRPr>
            </a:lvl1pPr>
          </a:lstStyle>
          <a:p>
            <a:pPr>
              <a:defRPr/>
            </a:pPr>
            <a:r>
              <a:rPr lang="nl-NL"/>
              <a:t>weekvanhetgeld.nl</a:t>
            </a:r>
          </a:p>
        </p:txBody>
      </p:sp>
    </p:spTree>
    <p:extLst>
      <p:ext uri="{BB962C8B-B14F-4D97-AF65-F5344CB8AC3E}">
        <p14:creationId xmlns:p14="http://schemas.microsoft.com/office/powerpoint/2010/main" val="9199728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 Afbeeldingen met opsomming">
    <p:spTree>
      <p:nvGrpSpPr>
        <p:cNvPr id="1" name=""/>
        <p:cNvGrpSpPr/>
        <p:nvPr/>
      </p:nvGrpSpPr>
      <p:grpSpPr>
        <a:xfrm>
          <a:off x="0" y="0"/>
          <a:ext cx="0" cy="0"/>
          <a:chOff x="0" y="0"/>
          <a:chExt cx="0" cy="0"/>
        </a:xfrm>
      </p:grpSpPr>
      <p:pic>
        <p:nvPicPr>
          <p:cNvPr id="6" name="Afbeelding 5"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8" name="Afbeelding 7" descr="Naamlooskopie.png"/>
          <p:cNvPicPr>
            <a:picLocks noChangeAspect="1"/>
          </p:cNvPicPr>
          <p:nvPr userDrawn="1"/>
        </p:nvPicPr>
        <p:blipFill>
          <a:blip r:embed="rId3" cstate="print"/>
          <a:srcRect/>
          <a:stretch>
            <a:fillRect/>
          </a:stretch>
        </p:blipFill>
        <p:spPr bwMode="auto">
          <a:xfrm>
            <a:off x="624419" y="1557338"/>
            <a:ext cx="10856383" cy="42862"/>
          </a:xfrm>
          <a:prstGeom prst="rect">
            <a:avLst/>
          </a:prstGeom>
          <a:noFill/>
          <a:ln w="9525">
            <a:noFill/>
            <a:miter lim="800000"/>
            <a:headEnd/>
            <a:tailEnd/>
          </a:ln>
        </p:spPr>
      </p:pic>
      <p:sp>
        <p:nvSpPr>
          <p:cNvPr id="9" name="Titel 1"/>
          <p:cNvSpPr>
            <a:spLocks noGrp="1"/>
          </p:cNvSpPr>
          <p:nvPr>
            <p:ph type="title"/>
          </p:nvPr>
        </p:nvSpPr>
        <p:spPr>
          <a:xfrm>
            <a:off x="609600" y="274638"/>
            <a:ext cx="10972800" cy="1282154"/>
          </a:xfrm>
          <a:prstGeom prst="rect">
            <a:avLst/>
          </a:prstGeom>
        </p:spPr>
        <p:txBody>
          <a:bodyPr lIns="0" anchor="t">
            <a:normAutofit/>
          </a:bodyPr>
          <a:lstStyle>
            <a:lvl1pPr algn="l">
              <a:defRPr sz="3200" b="1">
                <a:solidFill>
                  <a:srgbClr val="641C76"/>
                </a:solidFill>
              </a:defRPr>
            </a:lvl1pPr>
          </a:lstStyle>
          <a:p>
            <a:r>
              <a:rPr lang="nl-NL"/>
              <a:t>Titelstijl van model bewerken</a:t>
            </a:r>
          </a:p>
        </p:txBody>
      </p:sp>
      <p:sp>
        <p:nvSpPr>
          <p:cNvPr id="13" name="Tijdelijke aanduiding voor afbeelding 2"/>
          <p:cNvSpPr>
            <a:spLocks noGrp="1"/>
          </p:cNvSpPr>
          <p:nvPr>
            <p:ph type="pic" idx="11"/>
          </p:nvPr>
        </p:nvSpPr>
        <p:spPr>
          <a:xfrm>
            <a:off x="623393" y="2060848"/>
            <a:ext cx="5280587" cy="223409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15" name="Tijdelijke aanduiding voor afbeelding 2"/>
          <p:cNvSpPr>
            <a:spLocks noGrp="1"/>
          </p:cNvSpPr>
          <p:nvPr>
            <p:ph type="pic" idx="12"/>
          </p:nvPr>
        </p:nvSpPr>
        <p:spPr>
          <a:xfrm>
            <a:off x="6288021" y="2059002"/>
            <a:ext cx="5280587" cy="223409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16" name="Tijdelijke aanduiding voor tekst 14"/>
          <p:cNvSpPr>
            <a:spLocks noGrp="1"/>
          </p:cNvSpPr>
          <p:nvPr>
            <p:ph type="body" sz="quarter" idx="15"/>
          </p:nvPr>
        </p:nvSpPr>
        <p:spPr>
          <a:xfrm>
            <a:off x="623392" y="4653139"/>
            <a:ext cx="10945216" cy="1368525"/>
          </a:xfrm>
          <a:prstGeom prst="rect">
            <a:avLst/>
          </a:prstGeom>
        </p:spPr>
        <p:txBody>
          <a:bodyPr lIns="0"/>
          <a:lstStyle>
            <a:lvl1pPr>
              <a:buClr>
                <a:srgbClr val="641C76"/>
              </a:buClr>
              <a:defRPr sz="2000" b="1"/>
            </a:lvl1pPr>
            <a:lvl2pPr>
              <a:buClr>
                <a:srgbClr val="28A532"/>
              </a:buClr>
              <a:buFont typeface="Calibri" pitchFamily="34" charset="0"/>
              <a:buChar char="‐"/>
              <a:defRPr sz="1600"/>
            </a:lvl2pPr>
          </a:lstStyle>
          <a:p>
            <a:pPr lvl="0"/>
            <a:r>
              <a:rPr lang="nl-NL"/>
              <a:t>Klik om de tekststijl van het model te bewerken</a:t>
            </a:r>
          </a:p>
          <a:p>
            <a:pPr lvl="1"/>
            <a:r>
              <a:rPr lang="nl-NL"/>
              <a:t>Tweede niveau</a:t>
            </a:r>
          </a:p>
        </p:txBody>
      </p:sp>
      <p:pic>
        <p:nvPicPr>
          <p:cNvPr id="12" name="Afbeelding 6" descr="Wijzer-in-Geldzaken_RGB.png">
            <a:extLst>
              <a:ext uri="{FF2B5EF4-FFF2-40B4-BE49-F238E27FC236}">
                <a16:creationId xmlns:a16="http://schemas.microsoft.com/office/drawing/2014/main" id="{66073C1D-1693-416B-A9D3-4EFA7F77E375}"/>
              </a:ext>
            </a:extLst>
          </p:cNvPr>
          <p:cNvPicPr>
            <a:picLocks noChangeAspect="1"/>
          </p:cNvPicPr>
          <p:nvPr userDrawn="1"/>
        </p:nvPicPr>
        <p:blipFill>
          <a:blip r:embed="rId4" cstate="print"/>
          <a:srcRect/>
          <a:stretch>
            <a:fillRect/>
          </a:stretch>
        </p:blipFill>
        <p:spPr bwMode="auto">
          <a:xfrm>
            <a:off x="10215700" y="6545263"/>
            <a:ext cx="1638300" cy="196850"/>
          </a:xfrm>
          <a:prstGeom prst="rect">
            <a:avLst/>
          </a:prstGeom>
          <a:noFill/>
          <a:ln w="9525">
            <a:noFill/>
            <a:miter lim="800000"/>
            <a:headEnd/>
            <a:tailEnd/>
          </a:ln>
        </p:spPr>
      </p:pic>
      <p:sp>
        <p:nvSpPr>
          <p:cNvPr id="14" name="Tijdelijke aanduiding voor voettekst 3">
            <a:extLst>
              <a:ext uri="{FF2B5EF4-FFF2-40B4-BE49-F238E27FC236}">
                <a16:creationId xmlns:a16="http://schemas.microsoft.com/office/drawing/2014/main" id="{EE7DBC03-EE1A-4934-BDCF-FE8D38ACE436}"/>
              </a:ext>
            </a:extLst>
          </p:cNvPr>
          <p:cNvSpPr>
            <a:spLocks noGrp="1"/>
          </p:cNvSpPr>
          <p:nvPr>
            <p:ph type="ftr" sz="quarter" idx="10"/>
          </p:nvPr>
        </p:nvSpPr>
        <p:spPr>
          <a:xfrm>
            <a:off x="590867" y="6448428"/>
            <a:ext cx="4224867" cy="365125"/>
          </a:xfrm>
          <a:prstGeom prst="rect">
            <a:avLst/>
          </a:prstGeom>
        </p:spPr>
        <p:txBody>
          <a:bodyPr lIns="0"/>
          <a:lstStyle>
            <a:lvl1pPr algn="l">
              <a:defRPr sz="1200" smtClean="0">
                <a:solidFill>
                  <a:schemeClr val="tx1"/>
                </a:solidFill>
              </a:defRPr>
            </a:lvl1pPr>
          </a:lstStyle>
          <a:p>
            <a:pPr>
              <a:defRPr/>
            </a:pPr>
            <a:r>
              <a:rPr lang="nl-NL"/>
              <a:t>weekvanhetgeld.nl</a:t>
            </a:r>
          </a:p>
        </p:txBody>
      </p:sp>
    </p:spTree>
    <p:extLst>
      <p:ext uri="{BB962C8B-B14F-4D97-AF65-F5344CB8AC3E}">
        <p14:creationId xmlns:p14="http://schemas.microsoft.com/office/powerpoint/2010/main" val="20239400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5" name="Afbeelding 5"/>
          <p:cNvPicPr>
            <a:picLocks noChangeAspect="1"/>
          </p:cNvPicPr>
          <p:nvPr userDrawn="1"/>
        </p:nvPicPr>
        <p:blipFill>
          <a:blip r:embed="rId2" cstate="print"/>
          <a:srcRect/>
          <a:stretch>
            <a:fillRect/>
          </a:stretch>
        </p:blipFill>
        <p:spPr bwMode="auto">
          <a:xfrm>
            <a:off x="2119" y="1591"/>
            <a:ext cx="12187767" cy="6854825"/>
          </a:xfrm>
          <a:prstGeom prst="rect">
            <a:avLst/>
          </a:prstGeom>
          <a:noFill/>
          <a:ln w="9525">
            <a:noFill/>
            <a:miter lim="800000"/>
            <a:headEnd/>
            <a:tailEnd/>
          </a:ln>
        </p:spPr>
      </p:pic>
      <p:pic>
        <p:nvPicPr>
          <p:cNvPr id="6" name="Afbeelding 6" descr="Titel-transparant-shape.png"/>
          <p:cNvPicPr>
            <a:picLocks noChangeAspect="1"/>
          </p:cNvPicPr>
          <p:nvPr userDrawn="1"/>
        </p:nvPicPr>
        <p:blipFill>
          <a:blip r:embed="rId3" cstate="print"/>
          <a:srcRect/>
          <a:stretch>
            <a:fillRect/>
          </a:stretch>
        </p:blipFill>
        <p:spPr bwMode="auto">
          <a:xfrm>
            <a:off x="1390652" y="2205038"/>
            <a:ext cx="7306733" cy="2222500"/>
          </a:xfrm>
          <a:prstGeom prst="rect">
            <a:avLst/>
          </a:prstGeom>
          <a:noFill/>
          <a:ln w="9525">
            <a:noFill/>
            <a:miter lim="800000"/>
            <a:headEnd/>
            <a:tailEnd/>
          </a:ln>
        </p:spPr>
      </p:pic>
      <p:pic>
        <p:nvPicPr>
          <p:cNvPr id="7" name="Afbeelding 7" descr="Dotted-line-915px.png"/>
          <p:cNvPicPr>
            <a:picLocks noChangeAspect="1"/>
          </p:cNvPicPr>
          <p:nvPr userDrawn="1"/>
        </p:nvPicPr>
        <p:blipFill>
          <a:blip r:embed="rId4" cstate="print"/>
          <a:srcRect l="15411" t="2" r="46475" b="-5949"/>
          <a:stretch>
            <a:fillRect/>
          </a:stretch>
        </p:blipFill>
        <p:spPr bwMode="auto">
          <a:xfrm>
            <a:off x="1259417" y="1628775"/>
            <a:ext cx="4648200" cy="46038"/>
          </a:xfrm>
          <a:prstGeom prst="rect">
            <a:avLst/>
          </a:prstGeom>
          <a:noFill/>
          <a:ln w="9525">
            <a:noFill/>
            <a:miter lim="800000"/>
            <a:headEnd/>
            <a:tailEnd/>
          </a:ln>
        </p:spPr>
      </p:pic>
      <p:pic>
        <p:nvPicPr>
          <p:cNvPr id="8" name="Afbeelding 8" descr="Wijzer-in-Geldzaken_RGB.png"/>
          <p:cNvPicPr>
            <a:picLocks noChangeAspect="1"/>
          </p:cNvPicPr>
          <p:nvPr userDrawn="1"/>
        </p:nvPicPr>
        <p:blipFill>
          <a:blip r:embed="rId5" cstate="print"/>
          <a:srcRect/>
          <a:stretch>
            <a:fillRect/>
          </a:stretch>
        </p:blipFill>
        <p:spPr bwMode="auto">
          <a:xfrm>
            <a:off x="624419" y="554039"/>
            <a:ext cx="5183716" cy="642937"/>
          </a:xfrm>
          <a:prstGeom prst="rect">
            <a:avLst/>
          </a:prstGeom>
          <a:noFill/>
          <a:ln w="9525">
            <a:noFill/>
            <a:miter lim="800000"/>
            <a:headEnd/>
            <a:tailEnd/>
          </a:ln>
        </p:spPr>
      </p:pic>
      <p:sp>
        <p:nvSpPr>
          <p:cNvPr id="15" name="Tijdelijke aanduiding voor afbeelding 2"/>
          <p:cNvSpPr>
            <a:spLocks noGrp="1"/>
          </p:cNvSpPr>
          <p:nvPr>
            <p:ph type="pic" idx="10"/>
          </p:nvPr>
        </p:nvSpPr>
        <p:spPr>
          <a:xfrm>
            <a:off x="6576053" y="476672"/>
            <a:ext cx="4992555" cy="439248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2" name="Titel 1"/>
          <p:cNvSpPr>
            <a:spLocks noGrp="1"/>
          </p:cNvSpPr>
          <p:nvPr>
            <p:ph type="ctrTitle"/>
          </p:nvPr>
        </p:nvSpPr>
        <p:spPr>
          <a:xfrm>
            <a:off x="1295468" y="2382182"/>
            <a:ext cx="7008779" cy="1758057"/>
          </a:xfrm>
          <a:prstGeom prst="rect">
            <a:avLst/>
          </a:prstGeom>
        </p:spPr>
        <p:txBody>
          <a:bodyPr lIns="0" tIns="0" rIns="0" bIns="0" anchor="t">
            <a:noAutofit/>
          </a:bodyPr>
          <a:lstStyle>
            <a:lvl1pPr algn="l">
              <a:lnSpc>
                <a:spcPts val="4600"/>
              </a:lnSpc>
              <a:defRPr sz="4600" b="1">
                <a:solidFill>
                  <a:srgbClr val="641C76"/>
                </a:solidFill>
              </a:defRPr>
            </a:lvl1pPr>
          </a:lstStyle>
          <a:p>
            <a:r>
              <a:rPr lang="nl-NL"/>
              <a:t>Titelstijl van model bewerken</a:t>
            </a:r>
          </a:p>
        </p:txBody>
      </p:sp>
      <p:sp>
        <p:nvSpPr>
          <p:cNvPr id="23" name="Tijdelijke aanduiding voor tekst 2"/>
          <p:cNvSpPr>
            <a:spLocks noGrp="1"/>
          </p:cNvSpPr>
          <p:nvPr>
            <p:ph type="body" idx="1"/>
          </p:nvPr>
        </p:nvSpPr>
        <p:spPr>
          <a:xfrm>
            <a:off x="1295468" y="5373219"/>
            <a:ext cx="10273141" cy="636091"/>
          </a:xfrm>
          <a:prstGeom prst="rect">
            <a:avLst/>
          </a:prstGeom>
        </p:spPr>
        <p:txBody>
          <a:bodyPr lIns="0" tIns="0" rIns="0" bIns="0" anchor="b">
            <a:normAutofit/>
          </a:bodyPr>
          <a:lstStyle>
            <a:lvl1pPr marL="0" indent="0">
              <a:buNone/>
              <a:defRPr sz="1600">
                <a:solidFill>
                  <a:srgbClr val="28A53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Tree>
    <p:extLst>
      <p:ext uri="{BB962C8B-B14F-4D97-AF65-F5344CB8AC3E}">
        <p14:creationId xmlns:p14="http://schemas.microsoft.com/office/powerpoint/2010/main" val="36993036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4" name="Afbeelding 5" descr="cover.png"/>
          <p:cNvPicPr>
            <a:picLocks noChangeAspect="1"/>
          </p:cNvPicPr>
          <p:nvPr userDrawn="1"/>
        </p:nvPicPr>
        <p:blipFill>
          <a:blip r:embed="rId2" cstate="print"/>
          <a:srcRect/>
          <a:stretch>
            <a:fillRect/>
          </a:stretch>
        </p:blipFill>
        <p:spPr bwMode="auto">
          <a:xfrm>
            <a:off x="0" y="-330200"/>
            <a:ext cx="12192000" cy="6854825"/>
          </a:xfrm>
          <a:prstGeom prst="rect">
            <a:avLst/>
          </a:prstGeom>
          <a:noFill/>
          <a:ln w="9525">
            <a:noFill/>
            <a:miter lim="800000"/>
            <a:headEnd/>
            <a:tailEnd/>
          </a:ln>
        </p:spPr>
      </p:pic>
      <p:sp>
        <p:nvSpPr>
          <p:cNvPr id="10" name="Titel 1"/>
          <p:cNvSpPr>
            <a:spLocks noGrp="1"/>
          </p:cNvSpPr>
          <p:nvPr>
            <p:ph type="ctrTitle"/>
          </p:nvPr>
        </p:nvSpPr>
        <p:spPr>
          <a:xfrm>
            <a:off x="911424" y="3429000"/>
            <a:ext cx="5376597" cy="1296144"/>
          </a:xfrm>
          <a:prstGeom prst="rect">
            <a:avLst/>
          </a:prstGeom>
        </p:spPr>
        <p:txBody>
          <a:bodyPr lIns="0" tIns="0" rIns="0" bIns="0" anchor="t">
            <a:noAutofit/>
          </a:bodyPr>
          <a:lstStyle>
            <a:lvl1pPr algn="ctr">
              <a:lnSpc>
                <a:spcPts val="4600"/>
              </a:lnSpc>
              <a:defRPr sz="4600" b="1">
                <a:solidFill>
                  <a:srgbClr val="641C76"/>
                </a:solidFill>
              </a:defRPr>
            </a:lvl1pPr>
          </a:lstStyle>
          <a:p>
            <a:r>
              <a:rPr lang="nl-NL"/>
              <a:t>Titel</a:t>
            </a:r>
          </a:p>
        </p:txBody>
      </p:sp>
      <p:sp>
        <p:nvSpPr>
          <p:cNvPr id="15" name="Tijdelijke aanduiding voor tekst 2"/>
          <p:cNvSpPr>
            <a:spLocks noGrp="1"/>
          </p:cNvSpPr>
          <p:nvPr>
            <p:ph type="body" idx="1"/>
          </p:nvPr>
        </p:nvSpPr>
        <p:spPr>
          <a:xfrm>
            <a:off x="1007436" y="5013179"/>
            <a:ext cx="10273141" cy="636091"/>
          </a:xfrm>
          <a:prstGeom prst="rect">
            <a:avLst/>
          </a:prstGeom>
        </p:spPr>
        <p:txBody>
          <a:bodyPr lIns="0" tIns="0" rIns="0" bIns="0" anchor="b">
            <a:normAutofit/>
          </a:bodyPr>
          <a:lstStyle>
            <a:lvl1pPr marL="0" indent="0">
              <a:buNone/>
              <a:defRPr sz="160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pic>
        <p:nvPicPr>
          <p:cNvPr id="2" name="Afbeelding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95468" y="703436"/>
            <a:ext cx="4512501" cy="2555967"/>
          </a:xfrm>
          <a:prstGeom prst="rect">
            <a:avLst/>
          </a:prstGeom>
        </p:spPr>
      </p:pic>
      <p:pic>
        <p:nvPicPr>
          <p:cNvPr id="7" name="Afbeelding 6" descr="Wijzer-in-Geldzaken_RGB.png">
            <a:extLst>
              <a:ext uri="{FF2B5EF4-FFF2-40B4-BE49-F238E27FC236}">
                <a16:creationId xmlns:a16="http://schemas.microsoft.com/office/drawing/2014/main" id="{C7B592A3-1BB7-466E-A3FC-5F1560E8D1CB}"/>
              </a:ext>
            </a:extLst>
          </p:cNvPr>
          <p:cNvPicPr>
            <a:picLocks noChangeAspect="1"/>
          </p:cNvPicPr>
          <p:nvPr userDrawn="1"/>
        </p:nvPicPr>
        <p:blipFill>
          <a:blip r:embed="rId4" cstate="print"/>
          <a:srcRect/>
          <a:stretch>
            <a:fillRect/>
          </a:stretch>
        </p:blipFill>
        <p:spPr bwMode="auto">
          <a:xfrm>
            <a:off x="9926547" y="6308727"/>
            <a:ext cx="1941513" cy="322263"/>
          </a:xfrm>
          <a:prstGeom prst="rect">
            <a:avLst/>
          </a:prstGeom>
          <a:noFill/>
          <a:ln w="9525">
            <a:noFill/>
            <a:miter lim="800000"/>
            <a:headEnd/>
            <a:tailEnd/>
          </a:ln>
        </p:spPr>
      </p:pic>
    </p:spTree>
    <p:extLst>
      <p:ext uri="{BB962C8B-B14F-4D97-AF65-F5344CB8AC3E}">
        <p14:creationId xmlns:p14="http://schemas.microsoft.com/office/powerpoint/2010/main" val="28382191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 - Titel met object">
    <p:spTree>
      <p:nvGrpSpPr>
        <p:cNvPr id="1" name=""/>
        <p:cNvGrpSpPr/>
        <p:nvPr/>
      </p:nvGrpSpPr>
      <p:grpSpPr>
        <a:xfrm>
          <a:off x="0" y="0"/>
          <a:ext cx="0" cy="0"/>
          <a:chOff x="0" y="0"/>
          <a:chExt cx="0" cy="0"/>
        </a:xfrm>
      </p:grpSpPr>
      <p:pic>
        <p:nvPicPr>
          <p:cNvPr id="4" name="Afbeelding 5"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6" name="Afbeelding 7" descr="Naamlooskopie.png"/>
          <p:cNvPicPr>
            <a:picLocks noChangeAspect="1"/>
          </p:cNvPicPr>
          <p:nvPr userDrawn="1"/>
        </p:nvPicPr>
        <p:blipFill>
          <a:blip r:embed="rId3" cstate="print"/>
          <a:srcRect/>
          <a:stretch>
            <a:fillRect/>
          </a:stretch>
        </p:blipFill>
        <p:spPr bwMode="auto">
          <a:xfrm>
            <a:off x="624419" y="938213"/>
            <a:ext cx="10856383" cy="42862"/>
          </a:xfrm>
          <a:prstGeom prst="rect">
            <a:avLst/>
          </a:prstGeom>
          <a:noFill/>
          <a:ln w="9525">
            <a:noFill/>
            <a:miter lim="800000"/>
            <a:headEnd/>
            <a:tailEnd/>
          </a:ln>
        </p:spPr>
      </p:pic>
      <p:sp>
        <p:nvSpPr>
          <p:cNvPr id="2" name="Titel 1"/>
          <p:cNvSpPr>
            <a:spLocks noGrp="1"/>
          </p:cNvSpPr>
          <p:nvPr>
            <p:ph type="title"/>
          </p:nvPr>
        </p:nvSpPr>
        <p:spPr>
          <a:xfrm>
            <a:off x="609600" y="274638"/>
            <a:ext cx="10972800" cy="562074"/>
          </a:xfrm>
          <a:prstGeom prst="rect">
            <a:avLst/>
          </a:prstGeom>
        </p:spPr>
        <p:txBody>
          <a:bodyPr lIns="0" anchor="t">
            <a:normAutofit/>
          </a:bodyPr>
          <a:lstStyle>
            <a:lvl1pPr algn="l">
              <a:defRPr sz="3200" b="1">
                <a:solidFill>
                  <a:srgbClr val="641C76"/>
                </a:solidFill>
              </a:defRPr>
            </a:lvl1pPr>
          </a:lstStyle>
          <a:p>
            <a:r>
              <a:rPr lang="nl-NL"/>
              <a:t>Titelstijl van model bewerken</a:t>
            </a:r>
          </a:p>
        </p:txBody>
      </p:sp>
      <p:sp>
        <p:nvSpPr>
          <p:cNvPr id="3" name="Tijdelijke aanduiding voor inhoud 2"/>
          <p:cNvSpPr>
            <a:spLocks noGrp="1"/>
          </p:cNvSpPr>
          <p:nvPr>
            <p:ph idx="1"/>
          </p:nvPr>
        </p:nvSpPr>
        <p:spPr>
          <a:xfrm>
            <a:off x="609600" y="1412776"/>
            <a:ext cx="10959008" cy="4637112"/>
          </a:xfrm>
          <a:prstGeom prst="rect">
            <a:avLst/>
          </a:prstGeom>
        </p:spPr>
        <p:txBody>
          <a:bodyPr lIns="0"/>
          <a:lstStyle>
            <a:lvl1pPr>
              <a:buClr>
                <a:srgbClr val="641C76"/>
              </a:buClr>
              <a:buNone/>
              <a:defRPr sz="2000" b="1">
                <a:solidFill>
                  <a:srgbClr val="28A532"/>
                </a:solidFill>
              </a:defRPr>
            </a:lvl1pPr>
            <a:lvl2pPr>
              <a:buClr>
                <a:srgbClr val="28A532"/>
              </a:buClr>
              <a:buFont typeface="Calibri" pitchFamily="34" charset="0"/>
              <a:buChar char="‐"/>
              <a:defRPr sz="2000"/>
            </a:lvl2pPr>
            <a:lvl3pPr>
              <a:buNone/>
              <a:defRPr/>
            </a:lvl3pPr>
          </a:lstStyle>
          <a:p>
            <a:pPr lvl="0"/>
            <a:r>
              <a:rPr lang="nl-NL"/>
              <a:t>Klik om de tekststijl van het model te bewerken</a:t>
            </a:r>
          </a:p>
        </p:txBody>
      </p:sp>
      <p:sp>
        <p:nvSpPr>
          <p:cNvPr id="7" name="Tijdelijke aanduiding voor voettekst 3"/>
          <p:cNvSpPr>
            <a:spLocks noGrp="1"/>
          </p:cNvSpPr>
          <p:nvPr>
            <p:ph type="ftr" sz="quarter" idx="10"/>
          </p:nvPr>
        </p:nvSpPr>
        <p:spPr>
          <a:xfrm>
            <a:off x="1488017" y="6448428"/>
            <a:ext cx="4224867" cy="365125"/>
          </a:xfrm>
        </p:spPr>
        <p:txBody>
          <a:bodyPr lIns="0"/>
          <a:lstStyle>
            <a:lvl1pPr algn="l">
              <a:defRPr sz="1200" smtClean="0">
                <a:solidFill>
                  <a:schemeClr val="tx1"/>
                </a:solidFill>
              </a:defRPr>
            </a:lvl1pPr>
          </a:lstStyle>
          <a:p>
            <a:pPr>
              <a:defRPr/>
            </a:pPr>
            <a:r>
              <a:rPr lang="nl-NL"/>
              <a:t>weekvanhetgeld.nl</a:t>
            </a:r>
          </a:p>
        </p:txBody>
      </p:sp>
      <p:sp>
        <p:nvSpPr>
          <p:cNvPr id="8" name="Tijdelijke aanduiding voor dianummer 4"/>
          <p:cNvSpPr>
            <a:spLocks noGrp="1"/>
          </p:cNvSpPr>
          <p:nvPr>
            <p:ph type="sldNum" sz="quarter" idx="11"/>
          </p:nvPr>
        </p:nvSpPr>
        <p:spPr>
          <a:xfrm>
            <a:off x="624419" y="6448428"/>
            <a:ext cx="766233" cy="365125"/>
          </a:xfrm>
        </p:spPr>
        <p:txBody>
          <a:bodyPr lIns="0"/>
          <a:lstStyle>
            <a:lvl1pPr>
              <a:defRPr/>
            </a:lvl1pPr>
          </a:lstStyle>
          <a:p>
            <a:pPr>
              <a:defRPr/>
            </a:pPr>
            <a:fld id="{8D41E29D-C79A-4829-93B9-A9B122B2F7DB}" type="slidenum">
              <a:rPr lang="nl-NL"/>
              <a:pPr>
                <a:defRPr/>
              </a:pPr>
              <a:t>‹nr.›</a:t>
            </a:fld>
            <a:endParaRPr lang="nl-NL"/>
          </a:p>
        </p:txBody>
      </p:sp>
      <p:pic>
        <p:nvPicPr>
          <p:cNvPr id="9" name="Afbeelding 6" descr="Wijzer-in-Geldzaken_RGB.png">
            <a:extLst>
              <a:ext uri="{FF2B5EF4-FFF2-40B4-BE49-F238E27FC236}">
                <a16:creationId xmlns:a16="http://schemas.microsoft.com/office/drawing/2014/main" id="{F9160528-93CB-4332-AFC2-B2B95F802F0C}"/>
              </a:ext>
            </a:extLst>
          </p:cNvPr>
          <p:cNvPicPr>
            <a:picLocks noChangeAspect="1"/>
          </p:cNvPicPr>
          <p:nvPr userDrawn="1"/>
        </p:nvPicPr>
        <p:blipFill>
          <a:blip r:embed="rId4" cstate="print"/>
          <a:srcRect/>
          <a:stretch>
            <a:fillRect/>
          </a:stretch>
        </p:blipFill>
        <p:spPr bwMode="auto">
          <a:xfrm>
            <a:off x="10215700" y="6545263"/>
            <a:ext cx="1638300" cy="196850"/>
          </a:xfrm>
          <a:prstGeom prst="rect">
            <a:avLst/>
          </a:prstGeom>
          <a:noFill/>
          <a:ln w="9525">
            <a:noFill/>
            <a:miter lim="800000"/>
            <a:headEnd/>
            <a:tailEnd/>
          </a:ln>
        </p:spPr>
      </p:pic>
    </p:spTree>
    <p:extLst>
      <p:ext uri="{BB962C8B-B14F-4D97-AF65-F5344CB8AC3E}">
        <p14:creationId xmlns:p14="http://schemas.microsoft.com/office/powerpoint/2010/main" val="26224727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2 - Titel met object">
    <p:spTree>
      <p:nvGrpSpPr>
        <p:cNvPr id="1" name=""/>
        <p:cNvGrpSpPr/>
        <p:nvPr/>
      </p:nvGrpSpPr>
      <p:grpSpPr>
        <a:xfrm>
          <a:off x="0" y="0"/>
          <a:ext cx="0" cy="0"/>
          <a:chOff x="0" y="0"/>
          <a:chExt cx="0" cy="0"/>
        </a:xfrm>
      </p:grpSpPr>
      <p:pic>
        <p:nvPicPr>
          <p:cNvPr id="4" name="Afbeelding 5"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6" name="Afbeelding 7" descr="Naamlooskopie.png"/>
          <p:cNvPicPr>
            <a:picLocks noChangeAspect="1"/>
          </p:cNvPicPr>
          <p:nvPr userDrawn="1"/>
        </p:nvPicPr>
        <p:blipFill>
          <a:blip r:embed="rId3" cstate="print"/>
          <a:srcRect/>
          <a:stretch>
            <a:fillRect/>
          </a:stretch>
        </p:blipFill>
        <p:spPr bwMode="auto">
          <a:xfrm>
            <a:off x="624419" y="1557338"/>
            <a:ext cx="10856383" cy="42862"/>
          </a:xfrm>
          <a:prstGeom prst="rect">
            <a:avLst/>
          </a:prstGeom>
          <a:noFill/>
          <a:ln w="9525">
            <a:noFill/>
            <a:miter lim="800000"/>
            <a:headEnd/>
            <a:tailEnd/>
          </a:ln>
        </p:spPr>
      </p:pic>
      <p:sp>
        <p:nvSpPr>
          <p:cNvPr id="2" name="Titel 1"/>
          <p:cNvSpPr>
            <a:spLocks noGrp="1"/>
          </p:cNvSpPr>
          <p:nvPr>
            <p:ph type="title"/>
          </p:nvPr>
        </p:nvSpPr>
        <p:spPr>
          <a:xfrm>
            <a:off x="609600" y="274638"/>
            <a:ext cx="10972800" cy="1282154"/>
          </a:xfrm>
          <a:prstGeom prst="rect">
            <a:avLst/>
          </a:prstGeom>
        </p:spPr>
        <p:txBody>
          <a:bodyPr lIns="0" anchor="t">
            <a:normAutofit/>
          </a:bodyPr>
          <a:lstStyle>
            <a:lvl1pPr algn="l">
              <a:defRPr sz="3200" b="1">
                <a:solidFill>
                  <a:srgbClr val="641C76"/>
                </a:solidFill>
              </a:defRPr>
            </a:lvl1pPr>
          </a:lstStyle>
          <a:p>
            <a:r>
              <a:rPr lang="nl-NL"/>
              <a:t>Titelstijl van model bewerken</a:t>
            </a:r>
          </a:p>
        </p:txBody>
      </p:sp>
      <p:sp>
        <p:nvSpPr>
          <p:cNvPr id="3" name="Tijdelijke aanduiding voor inhoud 2"/>
          <p:cNvSpPr>
            <a:spLocks noGrp="1"/>
          </p:cNvSpPr>
          <p:nvPr>
            <p:ph idx="1"/>
          </p:nvPr>
        </p:nvSpPr>
        <p:spPr>
          <a:xfrm>
            <a:off x="609600" y="2060848"/>
            <a:ext cx="10959008" cy="3989040"/>
          </a:xfrm>
          <a:prstGeom prst="rect">
            <a:avLst/>
          </a:prstGeom>
        </p:spPr>
        <p:txBody>
          <a:bodyPr lIns="0"/>
          <a:lstStyle>
            <a:lvl1pPr>
              <a:buClr>
                <a:srgbClr val="641C76"/>
              </a:buClr>
              <a:buNone/>
              <a:defRPr sz="2400" b="1"/>
            </a:lvl1pPr>
            <a:lvl2pPr>
              <a:buClr>
                <a:srgbClr val="28A532"/>
              </a:buClr>
              <a:buFont typeface="Calibri" pitchFamily="34" charset="0"/>
              <a:buChar char="‐"/>
              <a:defRPr sz="2000"/>
            </a:lvl2pPr>
            <a:lvl3pPr>
              <a:buNone/>
              <a:defRPr/>
            </a:lvl3pPr>
          </a:lstStyle>
          <a:p>
            <a:pPr lvl="0"/>
            <a:r>
              <a:rPr lang="nl-NL"/>
              <a:t>Klik om de tekststijl van het model te bewerken</a:t>
            </a:r>
          </a:p>
        </p:txBody>
      </p:sp>
      <p:sp>
        <p:nvSpPr>
          <p:cNvPr id="7" name="Tijdelijke aanduiding voor voettekst 3"/>
          <p:cNvSpPr>
            <a:spLocks noGrp="1"/>
          </p:cNvSpPr>
          <p:nvPr>
            <p:ph type="ftr" sz="quarter" idx="10"/>
          </p:nvPr>
        </p:nvSpPr>
        <p:spPr>
          <a:xfrm>
            <a:off x="1488017" y="6448428"/>
            <a:ext cx="4224867" cy="365125"/>
          </a:xfrm>
        </p:spPr>
        <p:txBody>
          <a:bodyPr lIns="0"/>
          <a:lstStyle>
            <a:lvl1pPr algn="l">
              <a:defRPr sz="1200" smtClean="0">
                <a:solidFill>
                  <a:schemeClr val="tx1"/>
                </a:solidFill>
              </a:defRPr>
            </a:lvl1pPr>
          </a:lstStyle>
          <a:p>
            <a:pPr>
              <a:defRPr/>
            </a:pPr>
            <a:r>
              <a:rPr lang="nl-NL"/>
              <a:t>weekvanhetgeld.nl</a:t>
            </a:r>
          </a:p>
        </p:txBody>
      </p:sp>
      <p:sp>
        <p:nvSpPr>
          <p:cNvPr id="8" name="Tijdelijke aanduiding voor dianummer 4"/>
          <p:cNvSpPr>
            <a:spLocks noGrp="1"/>
          </p:cNvSpPr>
          <p:nvPr>
            <p:ph type="sldNum" sz="quarter" idx="11"/>
          </p:nvPr>
        </p:nvSpPr>
        <p:spPr>
          <a:xfrm>
            <a:off x="624419" y="6448428"/>
            <a:ext cx="766233" cy="365125"/>
          </a:xfrm>
        </p:spPr>
        <p:txBody>
          <a:bodyPr lIns="0"/>
          <a:lstStyle>
            <a:lvl1pPr>
              <a:defRPr/>
            </a:lvl1pPr>
          </a:lstStyle>
          <a:p>
            <a:pPr>
              <a:defRPr/>
            </a:pPr>
            <a:fld id="{0D1A95A2-3893-4DAC-B2E7-BF48E9A238D1}" type="slidenum">
              <a:rPr lang="nl-NL"/>
              <a:pPr>
                <a:defRPr/>
              </a:pPr>
              <a:t>‹nr.›</a:t>
            </a:fld>
            <a:endParaRPr lang="nl-NL"/>
          </a:p>
        </p:txBody>
      </p:sp>
      <p:pic>
        <p:nvPicPr>
          <p:cNvPr id="9" name="Afbeelding 6" descr="Wijzer-in-Geldzaken_RGB.png">
            <a:extLst>
              <a:ext uri="{FF2B5EF4-FFF2-40B4-BE49-F238E27FC236}">
                <a16:creationId xmlns:a16="http://schemas.microsoft.com/office/drawing/2014/main" id="{70D770C4-AB1B-467F-9D6F-0B0DAFC8FD38}"/>
              </a:ext>
            </a:extLst>
          </p:cNvPr>
          <p:cNvPicPr>
            <a:picLocks noChangeAspect="1"/>
          </p:cNvPicPr>
          <p:nvPr userDrawn="1"/>
        </p:nvPicPr>
        <p:blipFill>
          <a:blip r:embed="rId4" cstate="print"/>
          <a:srcRect/>
          <a:stretch>
            <a:fillRect/>
          </a:stretch>
        </p:blipFill>
        <p:spPr bwMode="auto">
          <a:xfrm>
            <a:off x="10215700" y="6545263"/>
            <a:ext cx="1638300" cy="196850"/>
          </a:xfrm>
          <a:prstGeom prst="rect">
            <a:avLst/>
          </a:prstGeom>
          <a:noFill/>
          <a:ln w="9525">
            <a:noFill/>
            <a:miter lim="800000"/>
            <a:headEnd/>
            <a:tailEnd/>
          </a:ln>
        </p:spPr>
      </p:pic>
    </p:spTree>
    <p:extLst>
      <p:ext uri="{BB962C8B-B14F-4D97-AF65-F5344CB8AC3E}">
        <p14:creationId xmlns:p14="http://schemas.microsoft.com/office/powerpoint/2010/main" val="29511469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 - Opsomming">
    <p:spTree>
      <p:nvGrpSpPr>
        <p:cNvPr id="1" name=""/>
        <p:cNvGrpSpPr/>
        <p:nvPr/>
      </p:nvGrpSpPr>
      <p:grpSpPr>
        <a:xfrm>
          <a:off x="0" y="0"/>
          <a:ext cx="0" cy="0"/>
          <a:chOff x="0" y="0"/>
          <a:chExt cx="0" cy="0"/>
        </a:xfrm>
      </p:grpSpPr>
      <p:pic>
        <p:nvPicPr>
          <p:cNvPr id="4" name="Afbeelding 5"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6" name="Afbeelding 7" descr="Naamlooskopie.png"/>
          <p:cNvPicPr>
            <a:picLocks noChangeAspect="1"/>
          </p:cNvPicPr>
          <p:nvPr userDrawn="1"/>
        </p:nvPicPr>
        <p:blipFill>
          <a:blip r:embed="rId3" cstate="print"/>
          <a:srcRect/>
          <a:stretch>
            <a:fillRect/>
          </a:stretch>
        </p:blipFill>
        <p:spPr bwMode="auto">
          <a:xfrm>
            <a:off x="624419" y="938213"/>
            <a:ext cx="10856383" cy="42862"/>
          </a:xfrm>
          <a:prstGeom prst="rect">
            <a:avLst/>
          </a:prstGeom>
          <a:noFill/>
          <a:ln w="9525">
            <a:noFill/>
            <a:miter lim="800000"/>
            <a:headEnd/>
            <a:tailEnd/>
          </a:ln>
        </p:spPr>
      </p:pic>
      <p:sp>
        <p:nvSpPr>
          <p:cNvPr id="16" name="Tijdelijke aanduiding voor tekst 14"/>
          <p:cNvSpPr>
            <a:spLocks noGrp="1"/>
          </p:cNvSpPr>
          <p:nvPr>
            <p:ph type="body" sz="quarter" idx="10"/>
          </p:nvPr>
        </p:nvSpPr>
        <p:spPr>
          <a:xfrm>
            <a:off x="624419" y="1340769"/>
            <a:ext cx="10943167" cy="4680620"/>
          </a:xfrm>
          <a:prstGeom prst="rect">
            <a:avLst/>
          </a:prstGeom>
        </p:spPr>
        <p:txBody>
          <a:bodyPr lIns="0"/>
          <a:lstStyle>
            <a:lvl1pPr>
              <a:buClr>
                <a:srgbClr val="641C76"/>
              </a:buClr>
              <a:defRPr sz="2000" b="1"/>
            </a:lvl1pPr>
            <a:lvl2pPr>
              <a:buClr>
                <a:srgbClr val="28A532"/>
              </a:buClr>
              <a:buFont typeface="Calibri" pitchFamily="34" charset="0"/>
              <a:buChar char="‐"/>
              <a:defRPr sz="1600"/>
            </a:lvl2pPr>
          </a:lstStyle>
          <a:p>
            <a:pPr lvl="0"/>
            <a:r>
              <a:rPr lang="nl-NL"/>
              <a:t>Klik om de tekststijl van het model te bewerken</a:t>
            </a:r>
          </a:p>
          <a:p>
            <a:pPr lvl="1"/>
            <a:r>
              <a:rPr lang="nl-NL"/>
              <a:t>Tweede niveau</a:t>
            </a:r>
          </a:p>
        </p:txBody>
      </p:sp>
      <p:sp>
        <p:nvSpPr>
          <p:cNvPr id="17" name="Titel 1"/>
          <p:cNvSpPr>
            <a:spLocks noGrp="1"/>
          </p:cNvSpPr>
          <p:nvPr>
            <p:ph type="title"/>
          </p:nvPr>
        </p:nvSpPr>
        <p:spPr>
          <a:xfrm>
            <a:off x="609600" y="274638"/>
            <a:ext cx="10972800" cy="562074"/>
          </a:xfrm>
          <a:prstGeom prst="rect">
            <a:avLst/>
          </a:prstGeom>
        </p:spPr>
        <p:txBody>
          <a:bodyPr lIns="0" anchor="t">
            <a:normAutofit/>
          </a:bodyPr>
          <a:lstStyle>
            <a:lvl1pPr algn="l">
              <a:defRPr sz="3200" b="1">
                <a:solidFill>
                  <a:srgbClr val="641C76"/>
                </a:solidFill>
              </a:defRPr>
            </a:lvl1pPr>
          </a:lstStyle>
          <a:p>
            <a:r>
              <a:rPr lang="nl-NL"/>
              <a:t>Titelstijl van model bewerken</a:t>
            </a:r>
          </a:p>
        </p:txBody>
      </p:sp>
      <p:sp>
        <p:nvSpPr>
          <p:cNvPr id="7" name="Tijdelijke aanduiding voor voettekst 3"/>
          <p:cNvSpPr>
            <a:spLocks noGrp="1"/>
          </p:cNvSpPr>
          <p:nvPr>
            <p:ph type="ftr" sz="quarter" idx="11"/>
          </p:nvPr>
        </p:nvSpPr>
        <p:spPr>
          <a:xfrm>
            <a:off x="1488017" y="6448428"/>
            <a:ext cx="4224867" cy="365125"/>
          </a:xfrm>
        </p:spPr>
        <p:txBody>
          <a:bodyPr lIns="0"/>
          <a:lstStyle>
            <a:lvl1pPr algn="l">
              <a:defRPr sz="1200" smtClean="0">
                <a:solidFill>
                  <a:schemeClr val="tx1"/>
                </a:solidFill>
              </a:defRPr>
            </a:lvl1pPr>
          </a:lstStyle>
          <a:p>
            <a:pPr>
              <a:defRPr/>
            </a:pPr>
            <a:r>
              <a:rPr lang="nl-NL"/>
              <a:t>weekvanhetgeld.nl</a:t>
            </a:r>
          </a:p>
        </p:txBody>
      </p:sp>
      <p:sp>
        <p:nvSpPr>
          <p:cNvPr id="8" name="Tijdelijke aanduiding voor dianummer 4"/>
          <p:cNvSpPr>
            <a:spLocks noGrp="1"/>
          </p:cNvSpPr>
          <p:nvPr>
            <p:ph type="sldNum" sz="quarter" idx="12"/>
          </p:nvPr>
        </p:nvSpPr>
        <p:spPr>
          <a:xfrm>
            <a:off x="624419" y="6448428"/>
            <a:ext cx="766233" cy="365125"/>
          </a:xfrm>
        </p:spPr>
        <p:txBody>
          <a:bodyPr lIns="0"/>
          <a:lstStyle>
            <a:lvl1pPr>
              <a:defRPr/>
            </a:lvl1pPr>
          </a:lstStyle>
          <a:p>
            <a:pPr>
              <a:defRPr/>
            </a:pPr>
            <a:fld id="{82342D9B-A389-4C70-A602-0072C5FDF6FA}" type="slidenum">
              <a:rPr lang="nl-NL"/>
              <a:pPr>
                <a:defRPr/>
              </a:pPr>
              <a:t>‹nr.›</a:t>
            </a:fld>
            <a:endParaRPr lang="nl-NL"/>
          </a:p>
        </p:txBody>
      </p:sp>
      <p:pic>
        <p:nvPicPr>
          <p:cNvPr id="9" name="Afbeelding 6" descr="Wijzer-in-Geldzaken_RGB.png">
            <a:extLst>
              <a:ext uri="{FF2B5EF4-FFF2-40B4-BE49-F238E27FC236}">
                <a16:creationId xmlns:a16="http://schemas.microsoft.com/office/drawing/2014/main" id="{D661F564-0DFD-499E-837A-DAB4D957963B}"/>
              </a:ext>
            </a:extLst>
          </p:cNvPr>
          <p:cNvPicPr>
            <a:picLocks noChangeAspect="1"/>
          </p:cNvPicPr>
          <p:nvPr userDrawn="1"/>
        </p:nvPicPr>
        <p:blipFill>
          <a:blip r:embed="rId4" cstate="print"/>
          <a:srcRect/>
          <a:stretch>
            <a:fillRect/>
          </a:stretch>
        </p:blipFill>
        <p:spPr bwMode="auto">
          <a:xfrm>
            <a:off x="10215700" y="6545263"/>
            <a:ext cx="1638300" cy="196850"/>
          </a:xfrm>
          <a:prstGeom prst="rect">
            <a:avLst/>
          </a:prstGeom>
          <a:noFill/>
          <a:ln w="9525">
            <a:noFill/>
            <a:miter lim="800000"/>
            <a:headEnd/>
            <a:tailEnd/>
          </a:ln>
        </p:spPr>
      </p:pic>
    </p:spTree>
    <p:extLst>
      <p:ext uri="{BB962C8B-B14F-4D97-AF65-F5344CB8AC3E}">
        <p14:creationId xmlns:p14="http://schemas.microsoft.com/office/powerpoint/2010/main" val="18939999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 - Opsomming">
    <p:spTree>
      <p:nvGrpSpPr>
        <p:cNvPr id="1" name=""/>
        <p:cNvGrpSpPr/>
        <p:nvPr/>
      </p:nvGrpSpPr>
      <p:grpSpPr>
        <a:xfrm>
          <a:off x="0" y="0"/>
          <a:ext cx="0" cy="0"/>
          <a:chOff x="0" y="0"/>
          <a:chExt cx="0" cy="0"/>
        </a:xfrm>
      </p:grpSpPr>
      <p:pic>
        <p:nvPicPr>
          <p:cNvPr id="4" name="Afbeelding 5"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6" name="Afbeelding 7" descr="Naamlooskopie.png"/>
          <p:cNvPicPr>
            <a:picLocks noChangeAspect="1"/>
          </p:cNvPicPr>
          <p:nvPr userDrawn="1"/>
        </p:nvPicPr>
        <p:blipFill>
          <a:blip r:embed="rId3" cstate="print"/>
          <a:srcRect/>
          <a:stretch>
            <a:fillRect/>
          </a:stretch>
        </p:blipFill>
        <p:spPr bwMode="auto">
          <a:xfrm>
            <a:off x="624419" y="1557338"/>
            <a:ext cx="10856383" cy="42862"/>
          </a:xfrm>
          <a:prstGeom prst="rect">
            <a:avLst/>
          </a:prstGeom>
          <a:noFill/>
          <a:ln w="9525">
            <a:noFill/>
            <a:miter lim="800000"/>
            <a:headEnd/>
            <a:tailEnd/>
          </a:ln>
        </p:spPr>
      </p:pic>
      <p:sp>
        <p:nvSpPr>
          <p:cNvPr id="2" name="Titel 1"/>
          <p:cNvSpPr>
            <a:spLocks noGrp="1"/>
          </p:cNvSpPr>
          <p:nvPr>
            <p:ph type="title"/>
          </p:nvPr>
        </p:nvSpPr>
        <p:spPr>
          <a:xfrm>
            <a:off x="609600" y="274638"/>
            <a:ext cx="10972800" cy="1282154"/>
          </a:xfrm>
          <a:prstGeom prst="rect">
            <a:avLst/>
          </a:prstGeom>
        </p:spPr>
        <p:txBody>
          <a:bodyPr lIns="0" anchor="t">
            <a:normAutofit/>
          </a:bodyPr>
          <a:lstStyle>
            <a:lvl1pPr algn="l">
              <a:defRPr sz="3200" b="1">
                <a:solidFill>
                  <a:srgbClr val="641C76"/>
                </a:solidFill>
              </a:defRPr>
            </a:lvl1pPr>
          </a:lstStyle>
          <a:p>
            <a:r>
              <a:rPr lang="nl-NL"/>
              <a:t>Titelstijl van model bewerken</a:t>
            </a:r>
          </a:p>
        </p:txBody>
      </p:sp>
      <p:sp>
        <p:nvSpPr>
          <p:cNvPr id="16" name="Tijdelijke aanduiding voor tekst 14"/>
          <p:cNvSpPr>
            <a:spLocks noGrp="1"/>
          </p:cNvSpPr>
          <p:nvPr>
            <p:ph type="body" sz="quarter" idx="10"/>
          </p:nvPr>
        </p:nvSpPr>
        <p:spPr>
          <a:xfrm>
            <a:off x="624419" y="2060578"/>
            <a:ext cx="10943167" cy="3960813"/>
          </a:xfrm>
          <a:prstGeom prst="rect">
            <a:avLst/>
          </a:prstGeom>
        </p:spPr>
        <p:txBody>
          <a:bodyPr lIns="0"/>
          <a:lstStyle>
            <a:lvl1pPr>
              <a:buClr>
                <a:srgbClr val="641C76"/>
              </a:buClr>
              <a:defRPr sz="2000" b="1"/>
            </a:lvl1pPr>
            <a:lvl2pPr>
              <a:buClr>
                <a:srgbClr val="28A532"/>
              </a:buClr>
              <a:buFont typeface="Calibri" pitchFamily="34" charset="0"/>
              <a:buChar char="‐"/>
              <a:defRPr sz="1600"/>
            </a:lvl2pPr>
          </a:lstStyle>
          <a:p>
            <a:pPr lvl="0"/>
            <a:r>
              <a:rPr lang="nl-NL"/>
              <a:t>Klik om de tekststijl van het model te bewerken</a:t>
            </a:r>
          </a:p>
          <a:p>
            <a:pPr lvl="1"/>
            <a:r>
              <a:rPr lang="nl-NL"/>
              <a:t>Tweede niveau</a:t>
            </a:r>
          </a:p>
        </p:txBody>
      </p:sp>
      <p:sp>
        <p:nvSpPr>
          <p:cNvPr id="7" name="Tijdelijke aanduiding voor voettekst 3"/>
          <p:cNvSpPr>
            <a:spLocks noGrp="1"/>
          </p:cNvSpPr>
          <p:nvPr>
            <p:ph type="ftr" sz="quarter" idx="11"/>
          </p:nvPr>
        </p:nvSpPr>
        <p:spPr>
          <a:xfrm>
            <a:off x="1488017" y="6448428"/>
            <a:ext cx="4224867" cy="365125"/>
          </a:xfrm>
        </p:spPr>
        <p:txBody>
          <a:bodyPr lIns="0"/>
          <a:lstStyle>
            <a:lvl1pPr algn="l">
              <a:defRPr sz="1200" smtClean="0">
                <a:solidFill>
                  <a:schemeClr val="tx1"/>
                </a:solidFill>
              </a:defRPr>
            </a:lvl1pPr>
          </a:lstStyle>
          <a:p>
            <a:pPr>
              <a:defRPr/>
            </a:pPr>
            <a:r>
              <a:rPr lang="nl-NL"/>
              <a:t>weekvanhetgeld.nl</a:t>
            </a:r>
          </a:p>
        </p:txBody>
      </p:sp>
      <p:sp>
        <p:nvSpPr>
          <p:cNvPr id="8" name="Tijdelijke aanduiding voor dianummer 4"/>
          <p:cNvSpPr>
            <a:spLocks noGrp="1"/>
          </p:cNvSpPr>
          <p:nvPr>
            <p:ph type="sldNum" sz="quarter" idx="12"/>
          </p:nvPr>
        </p:nvSpPr>
        <p:spPr>
          <a:xfrm>
            <a:off x="624419" y="6448428"/>
            <a:ext cx="766233" cy="365125"/>
          </a:xfrm>
        </p:spPr>
        <p:txBody>
          <a:bodyPr lIns="0"/>
          <a:lstStyle>
            <a:lvl1pPr>
              <a:defRPr/>
            </a:lvl1pPr>
          </a:lstStyle>
          <a:p>
            <a:pPr>
              <a:defRPr/>
            </a:pPr>
            <a:fld id="{7C2AE2EC-841D-4895-A42D-0FC21ED41D44}" type="slidenum">
              <a:rPr lang="nl-NL"/>
              <a:pPr>
                <a:defRPr/>
              </a:pPr>
              <a:t>‹nr.›</a:t>
            </a:fld>
            <a:endParaRPr lang="nl-NL"/>
          </a:p>
        </p:txBody>
      </p:sp>
      <p:pic>
        <p:nvPicPr>
          <p:cNvPr id="9" name="Afbeelding 6" descr="Wijzer-in-Geldzaken_RGB.png">
            <a:extLst>
              <a:ext uri="{FF2B5EF4-FFF2-40B4-BE49-F238E27FC236}">
                <a16:creationId xmlns:a16="http://schemas.microsoft.com/office/drawing/2014/main" id="{F2F0A4AE-EE14-44FC-843A-8D1F75AC538E}"/>
              </a:ext>
            </a:extLst>
          </p:cNvPr>
          <p:cNvPicPr>
            <a:picLocks noChangeAspect="1"/>
          </p:cNvPicPr>
          <p:nvPr userDrawn="1"/>
        </p:nvPicPr>
        <p:blipFill>
          <a:blip r:embed="rId4" cstate="print"/>
          <a:srcRect/>
          <a:stretch>
            <a:fillRect/>
          </a:stretch>
        </p:blipFill>
        <p:spPr bwMode="auto">
          <a:xfrm>
            <a:off x="10215700" y="6545263"/>
            <a:ext cx="1638300" cy="196850"/>
          </a:xfrm>
          <a:prstGeom prst="rect">
            <a:avLst/>
          </a:prstGeom>
          <a:noFill/>
          <a:ln w="9525">
            <a:noFill/>
            <a:miter lim="800000"/>
            <a:headEnd/>
            <a:tailEnd/>
          </a:ln>
        </p:spPr>
      </p:pic>
    </p:spTree>
    <p:extLst>
      <p:ext uri="{BB962C8B-B14F-4D97-AF65-F5344CB8AC3E}">
        <p14:creationId xmlns:p14="http://schemas.microsoft.com/office/powerpoint/2010/main" val="14266705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 - Opsomming en tabel">
    <p:spTree>
      <p:nvGrpSpPr>
        <p:cNvPr id="1" name=""/>
        <p:cNvGrpSpPr/>
        <p:nvPr/>
      </p:nvGrpSpPr>
      <p:grpSpPr>
        <a:xfrm>
          <a:off x="0" y="0"/>
          <a:ext cx="0" cy="0"/>
          <a:chOff x="0" y="0"/>
          <a:chExt cx="0" cy="0"/>
        </a:xfrm>
      </p:grpSpPr>
      <p:graphicFrame>
        <p:nvGraphicFramePr>
          <p:cNvPr id="4" name="Tabel 3"/>
          <p:cNvGraphicFramePr>
            <a:graphicFrameLocks noGrp="1"/>
          </p:cNvGraphicFramePr>
          <p:nvPr/>
        </p:nvGraphicFramePr>
        <p:xfrm>
          <a:off x="6096001" y="1341440"/>
          <a:ext cx="5535711" cy="2225040"/>
        </p:xfrm>
        <a:graphic>
          <a:graphicData uri="http://schemas.openxmlformats.org/drawingml/2006/table">
            <a:tbl>
              <a:tblPr firstRow="1" bandRow="1">
                <a:tableStyleId>{5C22544A-7EE6-4342-B048-85BDC9FD1C3A}</a:tableStyleId>
              </a:tblPr>
              <a:tblGrid>
                <a:gridCol w="1845237">
                  <a:extLst>
                    <a:ext uri="{9D8B030D-6E8A-4147-A177-3AD203B41FA5}">
                      <a16:colId xmlns:a16="http://schemas.microsoft.com/office/drawing/2014/main" val="20000"/>
                    </a:ext>
                  </a:extLst>
                </a:gridCol>
                <a:gridCol w="1845237">
                  <a:extLst>
                    <a:ext uri="{9D8B030D-6E8A-4147-A177-3AD203B41FA5}">
                      <a16:colId xmlns:a16="http://schemas.microsoft.com/office/drawing/2014/main" val="20001"/>
                    </a:ext>
                  </a:extLst>
                </a:gridCol>
                <a:gridCol w="1845237">
                  <a:extLst>
                    <a:ext uri="{9D8B030D-6E8A-4147-A177-3AD203B41FA5}">
                      <a16:colId xmlns:a16="http://schemas.microsoft.com/office/drawing/2014/main" val="20002"/>
                    </a:ext>
                  </a:extLst>
                </a:gridCol>
              </a:tblGrid>
              <a:tr h="370840">
                <a:tc>
                  <a:txBody>
                    <a:bodyPr/>
                    <a:lstStyle/>
                    <a:p>
                      <a:endParaRPr lang="nl-NL" sz="1400"/>
                    </a:p>
                  </a:txBody>
                  <a:tcPr marL="121920" marR="121920" anchor="ctr"/>
                </a:tc>
                <a:tc>
                  <a:txBody>
                    <a:bodyPr/>
                    <a:lstStyle/>
                    <a:p>
                      <a:r>
                        <a:rPr lang="nl-NL" sz="1400"/>
                        <a:t>Koptekst 1</a:t>
                      </a:r>
                    </a:p>
                  </a:txBody>
                  <a:tcPr marL="121920" marR="121920" anchor="ctr"/>
                </a:tc>
                <a:tc>
                  <a:txBody>
                    <a:bodyPr/>
                    <a:lstStyle/>
                    <a:p>
                      <a:r>
                        <a:rPr lang="nl-NL" sz="1400"/>
                        <a:t>Koptekst 2</a:t>
                      </a:r>
                    </a:p>
                  </a:txBody>
                  <a:tcPr marL="121920" marR="121920" anchor="ctr"/>
                </a:tc>
                <a:extLst>
                  <a:ext uri="{0D108BD9-81ED-4DB2-BD59-A6C34878D82A}">
                    <a16:rowId xmlns:a16="http://schemas.microsoft.com/office/drawing/2014/main" val="10000"/>
                  </a:ext>
                </a:extLst>
              </a:tr>
              <a:tr h="370840">
                <a:tc>
                  <a:txBody>
                    <a:bodyPr/>
                    <a:lstStyle/>
                    <a:p>
                      <a:r>
                        <a:rPr lang="nl-NL" sz="1200" b="1"/>
                        <a:t>Rij 1</a:t>
                      </a:r>
                    </a:p>
                  </a:txBody>
                  <a:tcPr marL="121920" marR="121920" anchor="ctr"/>
                </a:tc>
                <a:tc>
                  <a:txBody>
                    <a:bodyPr/>
                    <a:lstStyle/>
                    <a:p>
                      <a:r>
                        <a:rPr lang="nl-NL" sz="1200"/>
                        <a:t>Waardes</a:t>
                      </a:r>
                    </a:p>
                  </a:txBody>
                  <a:tcPr marL="121920" marR="121920" anchor="ctr"/>
                </a:tc>
                <a:tc>
                  <a:txBody>
                    <a:bodyPr/>
                    <a:lstStyle/>
                    <a:p>
                      <a:endParaRPr lang="nl-NL" sz="1200"/>
                    </a:p>
                  </a:txBody>
                  <a:tcPr marL="121920" marR="121920" anchor="ctr"/>
                </a:tc>
                <a:extLst>
                  <a:ext uri="{0D108BD9-81ED-4DB2-BD59-A6C34878D82A}">
                    <a16:rowId xmlns:a16="http://schemas.microsoft.com/office/drawing/2014/main" val="10001"/>
                  </a:ext>
                </a:extLst>
              </a:tr>
              <a:tr h="370840">
                <a:tc>
                  <a:txBody>
                    <a:bodyPr/>
                    <a:lstStyle/>
                    <a:p>
                      <a:r>
                        <a:rPr lang="nl-NL" sz="1200" b="1"/>
                        <a:t>Rij 2</a:t>
                      </a:r>
                    </a:p>
                  </a:txBody>
                  <a:tcPr marL="121920" marR="121920" anchor="ctr"/>
                </a:tc>
                <a:tc>
                  <a:txBody>
                    <a:bodyPr/>
                    <a:lstStyle/>
                    <a:p>
                      <a:endParaRPr lang="nl-NL" sz="1200"/>
                    </a:p>
                  </a:txBody>
                  <a:tcPr marL="121920" marR="121920" anchor="ctr"/>
                </a:tc>
                <a:tc>
                  <a:txBody>
                    <a:bodyPr/>
                    <a:lstStyle/>
                    <a:p>
                      <a:endParaRPr lang="nl-NL" sz="1200"/>
                    </a:p>
                  </a:txBody>
                  <a:tcPr marL="121920" marR="121920" anchor="ctr"/>
                </a:tc>
                <a:extLst>
                  <a:ext uri="{0D108BD9-81ED-4DB2-BD59-A6C34878D82A}">
                    <a16:rowId xmlns:a16="http://schemas.microsoft.com/office/drawing/2014/main" val="10002"/>
                  </a:ext>
                </a:extLst>
              </a:tr>
              <a:tr h="370840">
                <a:tc>
                  <a:txBody>
                    <a:bodyPr/>
                    <a:lstStyle/>
                    <a:p>
                      <a:r>
                        <a:rPr lang="nl-NL" sz="1200" b="1"/>
                        <a:t>Rij</a:t>
                      </a:r>
                      <a:r>
                        <a:rPr lang="nl-NL" sz="1200" b="1" baseline="0"/>
                        <a:t> 3</a:t>
                      </a:r>
                      <a:endParaRPr lang="nl-NL" sz="1200" b="1"/>
                    </a:p>
                  </a:txBody>
                  <a:tcPr marL="121920" marR="121920" anchor="ctr"/>
                </a:tc>
                <a:tc>
                  <a:txBody>
                    <a:bodyPr/>
                    <a:lstStyle/>
                    <a:p>
                      <a:endParaRPr lang="nl-NL" sz="1200"/>
                    </a:p>
                  </a:txBody>
                  <a:tcPr marL="121920" marR="121920" anchor="ctr"/>
                </a:tc>
                <a:tc>
                  <a:txBody>
                    <a:bodyPr/>
                    <a:lstStyle/>
                    <a:p>
                      <a:endParaRPr lang="nl-NL" sz="1200"/>
                    </a:p>
                  </a:txBody>
                  <a:tcPr marL="121920" marR="121920" anchor="ctr"/>
                </a:tc>
                <a:extLst>
                  <a:ext uri="{0D108BD9-81ED-4DB2-BD59-A6C34878D82A}">
                    <a16:rowId xmlns:a16="http://schemas.microsoft.com/office/drawing/2014/main" val="10003"/>
                  </a:ext>
                </a:extLst>
              </a:tr>
              <a:tr h="370840">
                <a:tc>
                  <a:txBody>
                    <a:bodyPr/>
                    <a:lstStyle/>
                    <a:p>
                      <a:r>
                        <a:rPr lang="nl-NL" sz="1200" b="1"/>
                        <a:t>Rij 4</a:t>
                      </a:r>
                    </a:p>
                  </a:txBody>
                  <a:tcPr marL="121920" marR="121920" anchor="ctr"/>
                </a:tc>
                <a:tc>
                  <a:txBody>
                    <a:bodyPr/>
                    <a:lstStyle/>
                    <a:p>
                      <a:endParaRPr lang="nl-NL" sz="1200"/>
                    </a:p>
                  </a:txBody>
                  <a:tcPr marL="121920" marR="121920" anchor="ctr"/>
                </a:tc>
                <a:tc>
                  <a:txBody>
                    <a:bodyPr/>
                    <a:lstStyle/>
                    <a:p>
                      <a:endParaRPr lang="nl-NL" sz="1200"/>
                    </a:p>
                  </a:txBody>
                  <a:tcPr marL="121920" marR="121920" anchor="ctr"/>
                </a:tc>
                <a:extLst>
                  <a:ext uri="{0D108BD9-81ED-4DB2-BD59-A6C34878D82A}">
                    <a16:rowId xmlns:a16="http://schemas.microsoft.com/office/drawing/2014/main" val="10004"/>
                  </a:ext>
                </a:extLst>
              </a:tr>
              <a:tr h="370840">
                <a:tc>
                  <a:txBody>
                    <a:bodyPr/>
                    <a:lstStyle/>
                    <a:p>
                      <a:r>
                        <a:rPr lang="nl-NL" sz="1200" b="1"/>
                        <a:t>Rij 5</a:t>
                      </a:r>
                    </a:p>
                  </a:txBody>
                  <a:tcPr marL="121920" marR="121920" anchor="ctr"/>
                </a:tc>
                <a:tc>
                  <a:txBody>
                    <a:bodyPr/>
                    <a:lstStyle/>
                    <a:p>
                      <a:endParaRPr lang="nl-NL" sz="1200"/>
                    </a:p>
                  </a:txBody>
                  <a:tcPr marL="121920" marR="121920" anchor="ctr"/>
                </a:tc>
                <a:tc>
                  <a:txBody>
                    <a:bodyPr/>
                    <a:lstStyle/>
                    <a:p>
                      <a:endParaRPr lang="nl-NL" sz="1200"/>
                    </a:p>
                  </a:txBody>
                  <a:tcPr marL="121920" marR="121920" anchor="ctr"/>
                </a:tc>
                <a:extLst>
                  <a:ext uri="{0D108BD9-81ED-4DB2-BD59-A6C34878D82A}">
                    <a16:rowId xmlns:a16="http://schemas.microsoft.com/office/drawing/2014/main" val="10005"/>
                  </a:ext>
                </a:extLst>
              </a:tr>
            </a:tbl>
          </a:graphicData>
        </a:graphic>
      </p:graphicFrame>
      <p:pic>
        <p:nvPicPr>
          <p:cNvPr id="5" name="Afbeelding 6"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7" name="Afbeelding 8" descr="Naamlooskopie.png"/>
          <p:cNvPicPr>
            <a:picLocks noChangeAspect="1"/>
          </p:cNvPicPr>
          <p:nvPr userDrawn="1"/>
        </p:nvPicPr>
        <p:blipFill>
          <a:blip r:embed="rId3" cstate="print"/>
          <a:srcRect/>
          <a:stretch>
            <a:fillRect/>
          </a:stretch>
        </p:blipFill>
        <p:spPr bwMode="auto">
          <a:xfrm>
            <a:off x="624419" y="938213"/>
            <a:ext cx="10856383" cy="42862"/>
          </a:xfrm>
          <a:prstGeom prst="rect">
            <a:avLst/>
          </a:prstGeom>
          <a:noFill/>
          <a:ln w="9525">
            <a:noFill/>
            <a:miter lim="800000"/>
            <a:headEnd/>
            <a:tailEnd/>
          </a:ln>
        </p:spPr>
      </p:pic>
      <p:sp>
        <p:nvSpPr>
          <p:cNvPr id="16" name="Tijdelijke aanduiding voor tekst 14"/>
          <p:cNvSpPr>
            <a:spLocks noGrp="1"/>
          </p:cNvSpPr>
          <p:nvPr>
            <p:ph type="body" sz="quarter" idx="10"/>
          </p:nvPr>
        </p:nvSpPr>
        <p:spPr>
          <a:xfrm>
            <a:off x="624419" y="1340769"/>
            <a:ext cx="4799508" cy="4680620"/>
          </a:xfrm>
          <a:prstGeom prst="rect">
            <a:avLst/>
          </a:prstGeom>
        </p:spPr>
        <p:txBody>
          <a:bodyPr lIns="0"/>
          <a:lstStyle>
            <a:lvl1pPr>
              <a:buClr>
                <a:srgbClr val="641C76"/>
              </a:buClr>
              <a:defRPr sz="2000" b="1"/>
            </a:lvl1pPr>
            <a:lvl2pPr>
              <a:buClr>
                <a:srgbClr val="28A532"/>
              </a:buClr>
              <a:buFont typeface="Calibri" pitchFamily="34" charset="0"/>
              <a:buChar char="‐"/>
              <a:defRPr sz="1600"/>
            </a:lvl2pPr>
          </a:lstStyle>
          <a:p>
            <a:pPr lvl="0"/>
            <a:r>
              <a:rPr lang="nl-NL"/>
              <a:t>Klik om de tekststijl van het model te bewerken</a:t>
            </a:r>
          </a:p>
          <a:p>
            <a:pPr lvl="1"/>
            <a:r>
              <a:rPr lang="nl-NL"/>
              <a:t>Tweede niveau</a:t>
            </a:r>
          </a:p>
        </p:txBody>
      </p:sp>
      <p:sp>
        <p:nvSpPr>
          <p:cNvPr id="18" name="Titel 1"/>
          <p:cNvSpPr>
            <a:spLocks noGrp="1"/>
          </p:cNvSpPr>
          <p:nvPr>
            <p:ph type="title"/>
          </p:nvPr>
        </p:nvSpPr>
        <p:spPr>
          <a:xfrm>
            <a:off x="609600" y="274638"/>
            <a:ext cx="10972800" cy="562074"/>
          </a:xfrm>
          <a:prstGeom prst="rect">
            <a:avLst/>
          </a:prstGeom>
        </p:spPr>
        <p:txBody>
          <a:bodyPr lIns="0" anchor="t">
            <a:normAutofit/>
          </a:bodyPr>
          <a:lstStyle>
            <a:lvl1pPr algn="l">
              <a:defRPr sz="3200" b="1">
                <a:solidFill>
                  <a:srgbClr val="641C76"/>
                </a:solidFill>
              </a:defRPr>
            </a:lvl1pPr>
          </a:lstStyle>
          <a:p>
            <a:r>
              <a:rPr lang="nl-NL"/>
              <a:t>Titelstijl van model bewerken</a:t>
            </a:r>
          </a:p>
        </p:txBody>
      </p:sp>
      <p:sp>
        <p:nvSpPr>
          <p:cNvPr id="8" name="Tijdelijke aanduiding voor voettekst 3"/>
          <p:cNvSpPr>
            <a:spLocks noGrp="1"/>
          </p:cNvSpPr>
          <p:nvPr>
            <p:ph type="ftr" sz="quarter" idx="11"/>
          </p:nvPr>
        </p:nvSpPr>
        <p:spPr>
          <a:xfrm>
            <a:off x="1488017" y="6448428"/>
            <a:ext cx="4224867" cy="365125"/>
          </a:xfrm>
        </p:spPr>
        <p:txBody>
          <a:bodyPr lIns="0"/>
          <a:lstStyle>
            <a:lvl1pPr algn="l">
              <a:defRPr sz="1200" smtClean="0">
                <a:solidFill>
                  <a:schemeClr val="tx1"/>
                </a:solidFill>
              </a:defRPr>
            </a:lvl1pPr>
          </a:lstStyle>
          <a:p>
            <a:pPr>
              <a:defRPr/>
            </a:pPr>
            <a:r>
              <a:rPr lang="nl-NL"/>
              <a:t>weekvanhetgeld.nl</a:t>
            </a:r>
          </a:p>
        </p:txBody>
      </p:sp>
      <p:sp>
        <p:nvSpPr>
          <p:cNvPr id="9" name="Tijdelijke aanduiding voor dianummer 4"/>
          <p:cNvSpPr>
            <a:spLocks noGrp="1"/>
          </p:cNvSpPr>
          <p:nvPr>
            <p:ph type="sldNum" sz="quarter" idx="12"/>
          </p:nvPr>
        </p:nvSpPr>
        <p:spPr>
          <a:xfrm>
            <a:off x="624419" y="6448428"/>
            <a:ext cx="766233" cy="365125"/>
          </a:xfrm>
        </p:spPr>
        <p:txBody>
          <a:bodyPr lIns="0"/>
          <a:lstStyle>
            <a:lvl1pPr>
              <a:defRPr/>
            </a:lvl1pPr>
          </a:lstStyle>
          <a:p>
            <a:pPr>
              <a:defRPr/>
            </a:pPr>
            <a:fld id="{905AB7D0-79B9-46C0-930B-918D1328B661}" type="slidenum">
              <a:rPr lang="nl-NL"/>
              <a:pPr>
                <a:defRPr/>
              </a:pPr>
              <a:t>‹nr.›</a:t>
            </a:fld>
            <a:endParaRPr lang="nl-NL"/>
          </a:p>
        </p:txBody>
      </p:sp>
      <p:pic>
        <p:nvPicPr>
          <p:cNvPr id="10" name="Afbeelding 6" descr="Wijzer-in-Geldzaken_RGB.png">
            <a:extLst>
              <a:ext uri="{FF2B5EF4-FFF2-40B4-BE49-F238E27FC236}">
                <a16:creationId xmlns:a16="http://schemas.microsoft.com/office/drawing/2014/main" id="{2C908FA6-62BD-47C6-9EC0-20656BF2EFB5}"/>
              </a:ext>
            </a:extLst>
          </p:cNvPr>
          <p:cNvPicPr>
            <a:picLocks noChangeAspect="1"/>
          </p:cNvPicPr>
          <p:nvPr userDrawn="1"/>
        </p:nvPicPr>
        <p:blipFill>
          <a:blip r:embed="rId4" cstate="print"/>
          <a:srcRect/>
          <a:stretch>
            <a:fillRect/>
          </a:stretch>
        </p:blipFill>
        <p:spPr bwMode="auto">
          <a:xfrm>
            <a:off x="10215700" y="6545263"/>
            <a:ext cx="1638300" cy="196850"/>
          </a:xfrm>
          <a:prstGeom prst="rect">
            <a:avLst/>
          </a:prstGeom>
          <a:noFill/>
          <a:ln w="9525">
            <a:noFill/>
            <a:miter lim="800000"/>
            <a:headEnd/>
            <a:tailEnd/>
          </a:ln>
        </p:spPr>
      </p:pic>
    </p:spTree>
    <p:extLst>
      <p:ext uri="{BB962C8B-B14F-4D97-AF65-F5344CB8AC3E}">
        <p14:creationId xmlns:p14="http://schemas.microsoft.com/office/powerpoint/2010/main" val="27161150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 Opsomming en tabel">
    <p:spTree>
      <p:nvGrpSpPr>
        <p:cNvPr id="1" name=""/>
        <p:cNvGrpSpPr/>
        <p:nvPr/>
      </p:nvGrpSpPr>
      <p:grpSpPr>
        <a:xfrm>
          <a:off x="0" y="0"/>
          <a:ext cx="0" cy="0"/>
          <a:chOff x="0" y="0"/>
          <a:chExt cx="0" cy="0"/>
        </a:xfrm>
      </p:grpSpPr>
      <p:graphicFrame>
        <p:nvGraphicFramePr>
          <p:cNvPr id="4" name="Tabel 3"/>
          <p:cNvGraphicFramePr>
            <a:graphicFrameLocks noGrp="1"/>
          </p:cNvGraphicFramePr>
          <p:nvPr/>
        </p:nvGraphicFramePr>
        <p:xfrm>
          <a:off x="6096001" y="2060577"/>
          <a:ext cx="5535711" cy="2225040"/>
        </p:xfrm>
        <a:graphic>
          <a:graphicData uri="http://schemas.openxmlformats.org/drawingml/2006/table">
            <a:tbl>
              <a:tblPr firstRow="1" bandRow="1">
                <a:tableStyleId>{5C22544A-7EE6-4342-B048-85BDC9FD1C3A}</a:tableStyleId>
              </a:tblPr>
              <a:tblGrid>
                <a:gridCol w="1845237">
                  <a:extLst>
                    <a:ext uri="{9D8B030D-6E8A-4147-A177-3AD203B41FA5}">
                      <a16:colId xmlns:a16="http://schemas.microsoft.com/office/drawing/2014/main" val="20000"/>
                    </a:ext>
                  </a:extLst>
                </a:gridCol>
                <a:gridCol w="1845237">
                  <a:extLst>
                    <a:ext uri="{9D8B030D-6E8A-4147-A177-3AD203B41FA5}">
                      <a16:colId xmlns:a16="http://schemas.microsoft.com/office/drawing/2014/main" val="20001"/>
                    </a:ext>
                  </a:extLst>
                </a:gridCol>
                <a:gridCol w="1845237">
                  <a:extLst>
                    <a:ext uri="{9D8B030D-6E8A-4147-A177-3AD203B41FA5}">
                      <a16:colId xmlns:a16="http://schemas.microsoft.com/office/drawing/2014/main" val="20002"/>
                    </a:ext>
                  </a:extLst>
                </a:gridCol>
              </a:tblGrid>
              <a:tr h="370840">
                <a:tc>
                  <a:txBody>
                    <a:bodyPr/>
                    <a:lstStyle/>
                    <a:p>
                      <a:endParaRPr lang="nl-NL" sz="1400"/>
                    </a:p>
                  </a:txBody>
                  <a:tcPr marL="121920" marR="121920" anchor="ctr"/>
                </a:tc>
                <a:tc>
                  <a:txBody>
                    <a:bodyPr/>
                    <a:lstStyle/>
                    <a:p>
                      <a:r>
                        <a:rPr lang="nl-NL" sz="1400"/>
                        <a:t>Koptekst 1</a:t>
                      </a:r>
                    </a:p>
                  </a:txBody>
                  <a:tcPr marL="121920" marR="121920" anchor="ctr"/>
                </a:tc>
                <a:tc>
                  <a:txBody>
                    <a:bodyPr/>
                    <a:lstStyle/>
                    <a:p>
                      <a:r>
                        <a:rPr lang="nl-NL" sz="1400"/>
                        <a:t>Koptekst 2</a:t>
                      </a:r>
                    </a:p>
                  </a:txBody>
                  <a:tcPr marL="121920" marR="121920" anchor="ctr"/>
                </a:tc>
                <a:extLst>
                  <a:ext uri="{0D108BD9-81ED-4DB2-BD59-A6C34878D82A}">
                    <a16:rowId xmlns:a16="http://schemas.microsoft.com/office/drawing/2014/main" val="10000"/>
                  </a:ext>
                </a:extLst>
              </a:tr>
              <a:tr h="370840">
                <a:tc>
                  <a:txBody>
                    <a:bodyPr/>
                    <a:lstStyle/>
                    <a:p>
                      <a:r>
                        <a:rPr lang="nl-NL" sz="1200" b="1"/>
                        <a:t>Rij 1</a:t>
                      </a:r>
                    </a:p>
                  </a:txBody>
                  <a:tcPr marL="121920" marR="121920" anchor="ctr"/>
                </a:tc>
                <a:tc>
                  <a:txBody>
                    <a:bodyPr/>
                    <a:lstStyle/>
                    <a:p>
                      <a:r>
                        <a:rPr lang="nl-NL" sz="1200"/>
                        <a:t>Waardes</a:t>
                      </a:r>
                    </a:p>
                  </a:txBody>
                  <a:tcPr marL="121920" marR="121920" anchor="ctr"/>
                </a:tc>
                <a:tc>
                  <a:txBody>
                    <a:bodyPr/>
                    <a:lstStyle/>
                    <a:p>
                      <a:endParaRPr lang="nl-NL" sz="1200"/>
                    </a:p>
                  </a:txBody>
                  <a:tcPr marL="121920" marR="121920" anchor="ctr"/>
                </a:tc>
                <a:extLst>
                  <a:ext uri="{0D108BD9-81ED-4DB2-BD59-A6C34878D82A}">
                    <a16:rowId xmlns:a16="http://schemas.microsoft.com/office/drawing/2014/main" val="10001"/>
                  </a:ext>
                </a:extLst>
              </a:tr>
              <a:tr h="370840">
                <a:tc>
                  <a:txBody>
                    <a:bodyPr/>
                    <a:lstStyle/>
                    <a:p>
                      <a:r>
                        <a:rPr lang="nl-NL" sz="1200" b="1"/>
                        <a:t>Rij 2</a:t>
                      </a:r>
                    </a:p>
                  </a:txBody>
                  <a:tcPr marL="121920" marR="121920" anchor="ctr"/>
                </a:tc>
                <a:tc>
                  <a:txBody>
                    <a:bodyPr/>
                    <a:lstStyle/>
                    <a:p>
                      <a:endParaRPr lang="nl-NL" sz="1200"/>
                    </a:p>
                  </a:txBody>
                  <a:tcPr marL="121920" marR="121920" anchor="ctr"/>
                </a:tc>
                <a:tc>
                  <a:txBody>
                    <a:bodyPr/>
                    <a:lstStyle/>
                    <a:p>
                      <a:endParaRPr lang="nl-NL" sz="1200"/>
                    </a:p>
                  </a:txBody>
                  <a:tcPr marL="121920" marR="121920" anchor="ctr"/>
                </a:tc>
                <a:extLst>
                  <a:ext uri="{0D108BD9-81ED-4DB2-BD59-A6C34878D82A}">
                    <a16:rowId xmlns:a16="http://schemas.microsoft.com/office/drawing/2014/main" val="10002"/>
                  </a:ext>
                </a:extLst>
              </a:tr>
              <a:tr h="370840">
                <a:tc>
                  <a:txBody>
                    <a:bodyPr/>
                    <a:lstStyle/>
                    <a:p>
                      <a:r>
                        <a:rPr lang="nl-NL" sz="1200" b="1"/>
                        <a:t>Rij</a:t>
                      </a:r>
                      <a:r>
                        <a:rPr lang="nl-NL" sz="1200" b="1" baseline="0"/>
                        <a:t> 3</a:t>
                      </a:r>
                      <a:endParaRPr lang="nl-NL" sz="1200" b="1"/>
                    </a:p>
                  </a:txBody>
                  <a:tcPr marL="121920" marR="121920" anchor="ctr"/>
                </a:tc>
                <a:tc>
                  <a:txBody>
                    <a:bodyPr/>
                    <a:lstStyle/>
                    <a:p>
                      <a:endParaRPr lang="nl-NL" sz="1200"/>
                    </a:p>
                  </a:txBody>
                  <a:tcPr marL="121920" marR="121920" anchor="ctr"/>
                </a:tc>
                <a:tc>
                  <a:txBody>
                    <a:bodyPr/>
                    <a:lstStyle/>
                    <a:p>
                      <a:endParaRPr lang="nl-NL" sz="1200"/>
                    </a:p>
                  </a:txBody>
                  <a:tcPr marL="121920" marR="121920" anchor="ctr"/>
                </a:tc>
                <a:extLst>
                  <a:ext uri="{0D108BD9-81ED-4DB2-BD59-A6C34878D82A}">
                    <a16:rowId xmlns:a16="http://schemas.microsoft.com/office/drawing/2014/main" val="10003"/>
                  </a:ext>
                </a:extLst>
              </a:tr>
              <a:tr h="370840">
                <a:tc>
                  <a:txBody>
                    <a:bodyPr/>
                    <a:lstStyle/>
                    <a:p>
                      <a:r>
                        <a:rPr lang="nl-NL" sz="1200" b="1"/>
                        <a:t>Rij 4</a:t>
                      </a:r>
                    </a:p>
                  </a:txBody>
                  <a:tcPr marL="121920" marR="121920" anchor="ctr"/>
                </a:tc>
                <a:tc>
                  <a:txBody>
                    <a:bodyPr/>
                    <a:lstStyle/>
                    <a:p>
                      <a:endParaRPr lang="nl-NL" sz="1200"/>
                    </a:p>
                  </a:txBody>
                  <a:tcPr marL="121920" marR="121920" anchor="ctr"/>
                </a:tc>
                <a:tc>
                  <a:txBody>
                    <a:bodyPr/>
                    <a:lstStyle/>
                    <a:p>
                      <a:endParaRPr lang="nl-NL" sz="1200"/>
                    </a:p>
                  </a:txBody>
                  <a:tcPr marL="121920" marR="121920" anchor="ctr"/>
                </a:tc>
                <a:extLst>
                  <a:ext uri="{0D108BD9-81ED-4DB2-BD59-A6C34878D82A}">
                    <a16:rowId xmlns:a16="http://schemas.microsoft.com/office/drawing/2014/main" val="10004"/>
                  </a:ext>
                </a:extLst>
              </a:tr>
              <a:tr h="370840">
                <a:tc>
                  <a:txBody>
                    <a:bodyPr/>
                    <a:lstStyle/>
                    <a:p>
                      <a:r>
                        <a:rPr lang="nl-NL" sz="1200" b="1"/>
                        <a:t>Rij 5</a:t>
                      </a:r>
                    </a:p>
                  </a:txBody>
                  <a:tcPr marL="121920" marR="121920" anchor="ctr"/>
                </a:tc>
                <a:tc>
                  <a:txBody>
                    <a:bodyPr/>
                    <a:lstStyle/>
                    <a:p>
                      <a:endParaRPr lang="nl-NL" sz="1200"/>
                    </a:p>
                  </a:txBody>
                  <a:tcPr marL="121920" marR="121920" anchor="ctr"/>
                </a:tc>
                <a:tc>
                  <a:txBody>
                    <a:bodyPr/>
                    <a:lstStyle/>
                    <a:p>
                      <a:endParaRPr lang="nl-NL" sz="1200"/>
                    </a:p>
                  </a:txBody>
                  <a:tcPr marL="121920" marR="121920" anchor="ctr"/>
                </a:tc>
                <a:extLst>
                  <a:ext uri="{0D108BD9-81ED-4DB2-BD59-A6C34878D82A}">
                    <a16:rowId xmlns:a16="http://schemas.microsoft.com/office/drawing/2014/main" val="10005"/>
                  </a:ext>
                </a:extLst>
              </a:tr>
            </a:tbl>
          </a:graphicData>
        </a:graphic>
      </p:graphicFrame>
      <p:pic>
        <p:nvPicPr>
          <p:cNvPr id="5" name="Afbeelding 6"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7" name="Afbeelding 8" descr="Naamlooskopie.png"/>
          <p:cNvPicPr>
            <a:picLocks noChangeAspect="1"/>
          </p:cNvPicPr>
          <p:nvPr userDrawn="1"/>
        </p:nvPicPr>
        <p:blipFill>
          <a:blip r:embed="rId3" cstate="print"/>
          <a:srcRect/>
          <a:stretch>
            <a:fillRect/>
          </a:stretch>
        </p:blipFill>
        <p:spPr bwMode="auto">
          <a:xfrm>
            <a:off x="624419" y="1557338"/>
            <a:ext cx="10856383" cy="42862"/>
          </a:xfrm>
          <a:prstGeom prst="rect">
            <a:avLst/>
          </a:prstGeom>
          <a:noFill/>
          <a:ln w="9525">
            <a:noFill/>
            <a:miter lim="800000"/>
            <a:headEnd/>
            <a:tailEnd/>
          </a:ln>
        </p:spPr>
      </p:pic>
      <p:sp>
        <p:nvSpPr>
          <p:cNvPr id="2" name="Titel 1"/>
          <p:cNvSpPr>
            <a:spLocks noGrp="1"/>
          </p:cNvSpPr>
          <p:nvPr>
            <p:ph type="title"/>
          </p:nvPr>
        </p:nvSpPr>
        <p:spPr>
          <a:xfrm>
            <a:off x="609600" y="274638"/>
            <a:ext cx="10972800" cy="1282154"/>
          </a:xfrm>
          <a:prstGeom prst="rect">
            <a:avLst/>
          </a:prstGeom>
        </p:spPr>
        <p:txBody>
          <a:bodyPr lIns="0" anchor="t">
            <a:normAutofit/>
          </a:bodyPr>
          <a:lstStyle>
            <a:lvl1pPr algn="l">
              <a:defRPr sz="3200" b="1">
                <a:solidFill>
                  <a:srgbClr val="641C76"/>
                </a:solidFill>
              </a:defRPr>
            </a:lvl1pPr>
          </a:lstStyle>
          <a:p>
            <a:r>
              <a:rPr lang="nl-NL"/>
              <a:t>Titelstijl van model bewerken</a:t>
            </a:r>
          </a:p>
        </p:txBody>
      </p:sp>
      <p:sp>
        <p:nvSpPr>
          <p:cNvPr id="16" name="Tijdelijke aanduiding voor tekst 14"/>
          <p:cNvSpPr>
            <a:spLocks noGrp="1"/>
          </p:cNvSpPr>
          <p:nvPr>
            <p:ph type="body" sz="quarter" idx="10"/>
          </p:nvPr>
        </p:nvSpPr>
        <p:spPr>
          <a:xfrm>
            <a:off x="624419" y="2060578"/>
            <a:ext cx="4799508" cy="3960813"/>
          </a:xfrm>
          <a:prstGeom prst="rect">
            <a:avLst/>
          </a:prstGeom>
        </p:spPr>
        <p:txBody>
          <a:bodyPr lIns="0"/>
          <a:lstStyle>
            <a:lvl1pPr>
              <a:buClr>
                <a:srgbClr val="641C76"/>
              </a:buClr>
              <a:defRPr sz="2000" b="1"/>
            </a:lvl1pPr>
            <a:lvl2pPr>
              <a:buClr>
                <a:srgbClr val="28A532"/>
              </a:buClr>
              <a:buFont typeface="Calibri" pitchFamily="34" charset="0"/>
              <a:buChar char="‐"/>
              <a:defRPr sz="1600"/>
            </a:lvl2pPr>
          </a:lstStyle>
          <a:p>
            <a:pPr lvl="0"/>
            <a:r>
              <a:rPr lang="nl-NL"/>
              <a:t>Klik om de tekststijl van het model te bewerken</a:t>
            </a:r>
          </a:p>
          <a:p>
            <a:pPr lvl="1"/>
            <a:r>
              <a:rPr lang="nl-NL"/>
              <a:t>Tweede niveau</a:t>
            </a:r>
          </a:p>
        </p:txBody>
      </p:sp>
      <p:sp>
        <p:nvSpPr>
          <p:cNvPr id="8" name="Tijdelijke aanduiding voor voettekst 3"/>
          <p:cNvSpPr>
            <a:spLocks noGrp="1"/>
          </p:cNvSpPr>
          <p:nvPr>
            <p:ph type="ftr" sz="quarter" idx="11"/>
          </p:nvPr>
        </p:nvSpPr>
        <p:spPr>
          <a:xfrm>
            <a:off x="1488017" y="6448428"/>
            <a:ext cx="4224867" cy="365125"/>
          </a:xfrm>
        </p:spPr>
        <p:txBody>
          <a:bodyPr lIns="0"/>
          <a:lstStyle>
            <a:lvl1pPr algn="l">
              <a:defRPr sz="1200" smtClean="0">
                <a:solidFill>
                  <a:schemeClr val="tx1"/>
                </a:solidFill>
              </a:defRPr>
            </a:lvl1pPr>
          </a:lstStyle>
          <a:p>
            <a:pPr>
              <a:defRPr/>
            </a:pPr>
            <a:r>
              <a:rPr lang="nl-NL"/>
              <a:t>weekvanhetgeld.nl</a:t>
            </a:r>
          </a:p>
        </p:txBody>
      </p:sp>
      <p:sp>
        <p:nvSpPr>
          <p:cNvPr id="9" name="Tijdelijke aanduiding voor dianummer 4"/>
          <p:cNvSpPr>
            <a:spLocks noGrp="1"/>
          </p:cNvSpPr>
          <p:nvPr>
            <p:ph type="sldNum" sz="quarter" idx="12"/>
          </p:nvPr>
        </p:nvSpPr>
        <p:spPr>
          <a:xfrm>
            <a:off x="624419" y="6448428"/>
            <a:ext cx="766233" cy="365125"/>
          </a:xfrm>
        </p:spPr>
        <p:txBody>
          <a:bodyPr lIns="0"/>
          <a:lstStyle>
            <a:lvl1pPr>
              <a:defRPr/>
            </a:lvl1pPr>
          </a:lstStyle>
          <a:p>
            <a:pPr>
              <a:defRPr/>
            </a:pPr>
            <a:fld id="{2BCA6AB2-C797-484D-AB55-89348C30ABC8}" type="slidenum">
              <a:rPr lang="nl-NL"/>
              <a:pPr>
                <a:defRPr/>
              </a:pPr>
              <a:t>‹nr.›</a:t>
            </a:fld>
            <a:endParaRPr lang="nl-NL"/>
          </a:p>
        </p:txBody>
      </p:sp>
      <p:pic>
        <p:nvPicPr>
          <p:cNvPr id="10" name="Afbeelding 6" descr="Wijzer-in-Geldzaken_RGB.png">
            <a:extLst>
              <a:ext uri="{FF2B5EF4-FFF2-40B4-BE49-F238E27FC236}">
                <a16:creationId xmlns:a16="http://schemas.microsoft.com/office/drawing/2014/main" id="{CA41ECF5-DEBD-4841-9B8B-F86E93D77749}"/>
              </a:ext>
            </a:extLst>
          </p:cNvPr>
          <p:cNvPicPr>
            <a:picLocks noChangeAspect="1"/>
          </p:cNvPicPr>
          <p:nvPr userDrawn="1"/>
        </p:nvPicPr>
        <p:blipFill>
          <a:blip r:embed="rId4" cstate="print"/>
          <a:srcRect/>
          <a:stretch>
            <a:fillRect/>
          </a:stretch>
        </p:blipFill>
        <p:spPr bwMode="auto">
          <a:xfrm>
            <a:off x="10215700" y="6545263"/>
            <a:ext cx="1638300" cy="196850"/>
          </a:xfrm>
          <a:prstGeom prst="rect">
            <a:avLst/>
          </a:prstGeom>
          <a:noFill/>
          <a:ln w="9525">
            <a:noFill/>
            <a:miter lim="800000"/>
            <a:headEnd/>
            <a:tailEnd/>
          </a:ln>
        </p:spPr>
      </p:pic>
    </p:spTree>
    <p:extLst>
      <p:ext uri="{BB962C8B-B14F-4D97-AF65-F5344CB8AC3E}">
        <p14:creationId xmlns:p14="http://schemas.microsoft.com/office/powerpoint/2010/main" val="2208379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234C1E-6B6B-4129-80F8-AAD59C18BCC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4138A73-024B-45FF-BD08-9304801E4C1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C6C2C29-ABBF-480D-B9AD-C74C0D10EC6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2240022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 - Opsomming en afbeelding">
    <p:spTree>
      <p:nvGrpSpPr>
        <p:cNvPr id="1" name=""/>
        <p:cNvGrpSpPr/>
        <p:nvPr/>
      </p:nvGrpSpPr>
      <p:grpSpPr>
        <a:xfrm>
          <a:off x="0" y="0"/>
          <a:ext cx="0" cy="0"/>
          <a:chOff x="0" y="0"/>
          <a:chExt cx="0" cy="0"/>
        </a:xfrm>
      </p:grpSpPr>
      <p:pic>
        <p:nvPicPr>
          <p:cNvPr id="5" name="Afbeelding 5"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7" name="Afbeelding 7" descr="Naamlooskopie.png"/>
          <p:cNvPicPr>
            <a:picLocks noChangeAspect="1"/>
          </p:cNvPicPr>
          <p:nvPr userDrawn="1"/>
        </p:nvPicPr>
        <p:blipFill>
          <a:blip r:embed="rId3" cstate="print"/>
          <a:srcRect/>
          <a:stretch>
            <a:fillRect/>
          </a:stretch>
        </p:blipFill>
        <p:spPr bwMode="auto">
          <a:xfrm>
            <a:off x="624419" y="938213"/>
            <a:ext cx="10856383" cy="42862"/>
          </a:xfrm>
          <a:prstGeom prst="rect">
            <a:avLst/>
          </a:prstGeom>
          <a:noFill/>
          <a:ln w="9525">
            <a:noFill/>
            <a:miter lim="800000"/>
            <a:headEnd/>
            <a:tailEnd/>
          </a:ln>
        </p:spPr>
      </p:pic>
      <p:sp>
        <p:nvSpPr>
          <p:cNvPr id="12" name="Tijdelijke aanduiding voor afbeelding 2"/>
          <p:cNvSpPr>
            <a:spLocks noGrp="1"/>
          </p:cNvSpPr>
          <p:nvPr>
            <p:ph type="pic" idx="10"/>
          </p:nvPr>
        </p:nvSpPr>
        <p:spPr>
          <a:xfrm>
            <a:off x="7344140" y="1340768"/>
            <a:ext cx="4224469" cy="4680520"/>
          </a:xfrm>
          <a:prstGeom prst="rect">
            <a:avLst/>
          </a:prstGeo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11" name="Tijdelijke aanduiding voor tekst 14"/>
          <p:cNvSpPr>
            <a:spLocks noGrp="1"/>
          </p:cNvSpPr>
          <p:nvPr>
            <p:ph type="body" sz="quarter" idx="11"/>
          </p:nvPr>
        </p:nvSpPr>
        <p:spPr>
          <a:xfrm>
            <a:off x="624420" y="1340769"/>
            <a:ext cx="6143657" cy="4680620"/>
          </a:xfrm>
          <a:prstGeom prst="rect">
            <a:avLst/>
          </a:prstGeom>
        </p:spPr>
        <p:txBody>
          <a:bodyPr lIns="0"/>
          <a:lstStyle>
            <a:lvl1pPr>
              <a:buClr>
                <a:srgbClr val="641C76"/>
              </a:buClr>
              <a:defRPr sz="2000" b="1"/>
            </a:lvl1pPr>
            <a:lvl2pPr>
              <a:buClr>
                <a:srgbClr val="28A532"/>
              </a:buClr>
              <a:buFont typeface="Calibri" pitchFamily="34" charset="0"/>
              <a:buChar char="‐"/>
              <a:defRPr sz="1600"/>
            </a:lvl2pPr>
          </a:lstStyle>
          <a:p>
            <a:pPr lvl="0"/>
            <a:r>
              <a:rPr lang="nl-NL"/>
              <a:t>Klik om de tekststijl van het model te bewerken</a:t>
            </a:r>
          </a:p>
          <a:p>
            <a:pPr lvl="1"/>
            <a:r>
              <a:rPr lang="nl-NL"/>
              <a:t>Tweede niveau</a:t>
            </a:r>
          </a:p>
        </p:txBody>
      </p:sp>
      <p:sp>
        <p:nvSpPr>
          <p:cNvPr id="18" name="Titel 1"/>
          <p:cNvSpPr>
            <a:spLocks noGrp="1"/>
          </p:cNvSpPr>
          <p:nvPr>
            <p:ph type="title"/>
          </p:nvPr>
        </p:nvSpPr>
        <p:spPr>
          <a:xfrm>
            <a:off x="609600" y="274638"/>
            <a:ext cx="10972800" cy="562074"/>
          </a:xfrm>
          <a:prstGeom prst="rect">
            <a:avLst/>
          </a:prstGeom>
        </p:spPr>
        <p:txBody>
          <a:bodyPr lIns="0" anchor="t">
            <a:normAutofit/>
          </a:bodyPr>
          <a:lstStyle>
            <a:lvl1pPr algn="l">
              <a:defRPr sz="3200" b="1">
                <a:solidFill>
                  <a:srgbClr val="641C76"/>
                </a:solidFill>
              </a:defRPr>
            </a:lvl1pPr>
          </a:lstStyle>
          <a:p>
            <a:r>
              <a:rPr lang="nl-NL"/>
              <a:t>Titelstijl van model bewerken</a:t>
            </a:r>
          </a:p>
        </p:txBody>
      </p:sp>
      <p:sp>
        <p:nvSpPr>
          <p:cNvPr id="8" name="Tijdelijke aanduiding voor voettekst 3"/>
          <p:cNvSpPr>
            <a:spLocks noGrp="1"/>
          </p:cNvSpPr>
          <p:nvPr>
            <p:ph type="ftr" sz="quarter" idx="12"/>
          </p:nvPr>
        </p:nvSpPr>
        <p:spPr>
          <a:xfrm>
            <a:off x="1488017" y="6448428"/>
            <a:ext cx="4224867" cy="365125"/>
          </a:xfrm>
        </p:spPr>
        <p:txBody>
          <a:bodyPr lIns="0"/>
          <a:lstStyle>
            <a:lvl1pPr algn="l">
              <a:defRPr sz="1200" smtClean="0">
                <a:solidFill>
                  <a:schemeClr val="tx1"/>
                </a:solidFill>
              </a:defRPr>
            </a:lvl1pPr>
          </a:lstStyle>
          <a:p>
            <a:pPr>
              <a:defRPr/>
            </a:pPr>
            <a:r>
              <a:rPr lang="nl-NL"/>
              <a:t>weekvanhetgeld.nl</a:t>
            </a:r>
          </a:p>
        </p:txBody>
      </p:sp>
      <p:sp>
        <p:nvSpPr>
          <p:cNvPr id="9" name="Tijdelijke aanduiding voor dianummer 4"/>
          <p:cNvSpPr>
            <a:spLocks noGrp="1"/>
          </p:cNvSpPr>
          <p:nvPr>
            <p:ph type="sldNum" sz="quarter" idx="13"/>
          </p:nvPr>
        </p:nvSpPr>
        <p:spPr>
          <a:xfrm>
            <a:off x="624419" y="6448428"/>
            <a:ext cx="766233" cy="365125"/>
          </a:xfrm>
        </p:spPr>
        <p:txBody>
          <a:bodyPr lIns="0"/>
          <a:lstStyle>
            <a:lvl1pPr>
              <a:defRPr/>
            </a:lvl1pPr>
          </a:lstStyle>
          <a:p>
            <a:pPr>
              <a:defRPr/>
            </a:pPr>
            <a:fld id="{62B864D0-2057-4F21-8422-953D4D13D4C2}" type="slidenum">
              <a:rPr lang="nl-NL"/>
              <a:pPr>
                <a:defRPr/>
              </a:pPr>
              <a:t>‹nr.›</a:t>
            </a:fld>
            <a:endParaRPr lang="nl-NL"/>
          </a:p>
        </p:txBody>
      </p:sp>
      <p:pic>
        <p:nvPicPr>
          <p:cNvPr id="10" name="Afbeelding 6" descr="Wijzer-in-Geldzaken_RGB.png">
            <a:extLst>
              <a:ext uri="{FF2B5EF4-FFF2-40B4-BE49-F238E27FC236}">
                <a16:creationId xmlns:a16="http://schemas.microsoft.com/office/drawing/2014/main" id="{9F14571A-6C1A-40FD-AFA1-E32D38C0A84C}"/>
              </a:ext>
            </a:extLst>
          </p:cNvPr>
          <p:cNvPicPr>
            <a:picLocks noChangeAspect="1"/>
          </p:cNvPicPr>
          <p:nvPr userDrawn="1"/>
        </p:nvPicPr>
        <p:blipFill>
          <a:blip r:embed="rId4" cstate="print"/>
          <a:srcRect/>
          <a:stretch>
            <a:fillRect/>
          </a:stretch>
        </p:blipFill>
        <p:spPr bwMode="auto">
          <a:xfrm>
            <a:off x="10215700" y="6545263"/>
            <a:ext cx="1638300" cy="196850"/>
          </a:xfrm>
          <a:prstGeom prst="rect">
            <a:avLst/>
          </a:prstGeom>
          <a:noFill/>
          <a:ln w="9525">
            <a:noFill/>
            <a:miter lim="800000"/>
            <a:headEnd/>
            <a:tailEnd/>
          </a:ln>
        </p:spPr>
      </p:pic>
    </p:spTree>
    <p:extLst>
      <p:ext uri="{BB962C8B-B14F-4D97-AF65-F5344CB8AC3E}">
        <p14:creationId xmlns:p14="http://schemas.microsoft.com/office/powerpoint/2010/main" val="20253773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 Opsomming en afbeelding">
    <p:spTree>
      <p:nvGrpSpPr>
        <p:cNvPr id="1" name=""/>
        <p:cNvGrpSpPr/>
        <p:nvPr/>
      </p:nvGrpSpPr>
      <p:grpSpPr>
        <a:xfrm>
          <a:off x="0" y="0"/>
          <a:ext cx="0" cy="0"/>
          <a:chOff x="0" y="0"/>
          <a:chExt cx="0" cy="0"/>
        </a:xfrm>
      </p:grpSpPr>
      <p:pic>
        <p:nvPicPr>
          <p:cNvPr id="5" name="Afbeelding 5"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7" name="Afbeelding 7" descr="Naamlooskopie.png"/>
          <p:cNvPicPr>
            <a:picLocks noChangeAspect="1"/>
          </p:cNvPicPr>
          <p:nvPr userDrawn="1"/>
        </p:nvPicPr>
        <p:blipFill>
          <a:blip r:embed="rId3" cstate="print"/>
          <a:srcRect/>
          <a:stretch>
            <a:fillRect/>
          </a:stretch>
        </p:blipFill>
        <p:spPr bwMode="auto">
          <a:xfrm>
            <a:off x="624419" y="1557338"/>
            <a:ext cx="10856383" cy="42862"/>
          </a:xfrm>
          <a:prstGeom prst="rect">
            <a:avLst/>
          </a:prstGeom>
          <a:noFill/>
          <a:ln w="9525">
            <a:noFill/>
            <a:miter lim="800000"/>
            <a:headEnd/>
            <a:tailEnd/>
          </a:ln>
        </p:spPr>
      </p:pic>
      <p:sp>
        <p:nvSpPr>
          <p:cNvPr id="2" name="Titel 1"/>
          <p:cNvSpPr>
            <a:spLocks noGrp="1"/>
          </p:cNvSpPr>
          <p:nvPr>
            <p:ph type="title"/>
          </p:nvPr>
        </p:nvSpPr>
        <p:spPr>
          <a:xfrm>
            <a:off x="609600" y="274638"/>
            <a:ext cx="10972800" cy="1282154"/>
          </a:xfrm>
          <a:prstGeom prst="rect">
            <a:avLst/>
          </a:prstGeom>
        </p:spPr>
        <p:txBody>
          <a:bodyPr lIns="0" anchor="t">
            <a:normAutofit/>
          </a:bodyPr>
          <a:lstStyle>
            <a:lvl1pPr algn="l">
              <a:defRPr sz="3200" b="1">
                <a:solidFill>
                  <a:srgbClr val="641C76"/>
                </a:solidFill>
              </a:defRPr>
            </a:lvl1pPr>
          </a:lstStyle>
          <a:p>
            <a:r>
              <a:rPr lang="nl-NL"/>
              <a:t>Titelstijl van model bewerken</a:t>
            </a:r>
          </a:p>
        </p:txBody>
      </p:sp>
      <p:sp>
        <p:nvSpPr>
          <p:cNvPr id="12" name="Tijdelijke aanduiding voor afbeelding 2"/>
          <p:cNvSpPr>
            <a:spLocks noGrp="1"/>
          </p:cNvSpPr>
          <p:nvPr>
            <p:ph type="pic" idx="10"/>
          </p:nvPr>
        </p:nvSpPr>
        <p:spPr>
          <a:xfrm>
            <a:off x="7344140" y="2060848"/>
            <a:ext cx="4224469" cy="3960440"/>
          </a:xfrm>
          <a:prstGeom prst="rect">
            <a:avLst/>
          </a:prstGeo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11" name="Tijdelijke aanduiding voor tekst 14"/>
          <p:cNvSpPr>
            <a:spLocks noGrp="1"/>
          </p:cNvSpPr>
          <p:nvPr>
            <p:ph type="body" sz="quarter" idx="11"/>
          </p:nvPr>
        </p:nvSpPr>
        <p:spPr>
          <a:xfrm>
            <a:off x="624420" y="2060578"/>
            <a:ext cx="6143657" cy="3960813"/>
          </a:xfrm>
          <a:prstGeom prst="rect">
            <a:avLst/>
          </a:prstGeom>
        </p:spPr>
        <p:txBody>
          <a:bodyPr lIns="0"/>
          <a:lstStyle>
            <a:lvl1pPr>
              <a:buClr>
                <a:srgbClr val="641C76"/>
              </a:buClr>
              <a:defRPr sz="2000" b="1"/>
            </a:lvl1pPr>
            <a:lvl2pPr>
              <a:buClr>
                <a:srgbClr val="28A532"/>
              </a:buClr>
              <a:buFont typeface="Calibri" pitchFamily="34" charset="0"/>
              <a:buChar char="‐"/>
              <a:defRPr sz="1600"/>
            </a:lvl2pPr>
          </a:lstStyle>
          <a:p>
            <a:pPr lvl="0"/>
            <a:r>
              <a:rPr lang="nl-NL"/>
              <a:t>Klik om de tekststijl van het model te bewerken</a:t>
            </a:r>
          </a:p>
          <a:p>
            <a:pPr lvl="1"/>
            <a:r>
              <a:rPr lang="nl-NL"/>
              <a:t>Tweede niveau</a:t>
            </a:r>
          </a:p>
        </p:txBody>
      </p:sp>
      <p:sp>
        <p:nvSpPr>
          <p:cNvPr id="8" name="Tijdelijke aanduiding voor voettekst 3"/>
          <p:cNvSpPr>
            <a:spLocks noGrp="1"/>
          </p:cNvSpPr>
          <p:nvPr>
            <p:ph type="ftr" sz="quarter" idx="12"/>
          </p:nvPr>
        </p:nvSpPr>
        <p:spPr>
          <a:xfrm>
            <a:off x="1488017" y="6448428"/>
            <a:ext cx="4224867" cy="365125"/>
          </a:xfrm>
        </p:spPr>
        <p:txBody>
          <a:bodyPr lIns="0"/>
          <a:lstStyle>
            <a:lvl1pPr algn="l">
              <a:defRPr sz="1200" smtClean="0">
                <a:solidFill>
                  <a:schemeClr val="tx1"/>
                </a:solidFill>
              </a:defRPr>
            </a:lvl1pPr>
          </a:lstStyle>
          <a:p>
            <a:pPr>
              <a:defRPr/>
            </a:pPr>
            <a:r>
              <a:rPr lang="nl-NL"/>
              <a:t>weekvanhetgeld.nl</a:t>
            </a:r>
          </a:p>
        </p:txBody>
      </p:sp>
      <p:sp>
        <p:nvSpPr>
          <p:cNvPr id="9" name="Tijdelijke aanduiding voor dianummer 4"/>
          <p:cNvSpPr>
            <a:spLocks noGrp="1"/>
          </p:cNvSpPr>
          <p:nvPr>
            <p:ph type="sldNum" sz="quarter" idx="13"/>
          </p:nvPr>
        </p:nvSpPr>
        <p:spPr>
          <a:xfrm>
            <a:off x="624419" y="6448428"/>
            <a:ext cx="766233" cy="365125"/>
          </a:xfrm>
        </p:spPr>
        <p:txBody>
          <a:bodyPr lIns="0"/>
          <a:lstStyle>
            <a:lvl1pPr>
              <a:defRPr/>
            </a:lvl1pPr>
          </a:lstStyle>
          <a:p>
            <a:pPr>
              <a:defRPr/>
            </a:pPr>
            <a:fld id="{C4F3CB64-A4C0-479A-95DA-F7B4AA5B5DC4}" type="slidenum">
              <a:rPr lang="nl-NL"/>
              <a:pPr>
                <a:defRPr/>
              </a:pPr>
              <a:t>‹nr.›</a:t>
            </a:fld>
            <a:endParaRPr lang="nl-NL"/>
          </a:p>
        </p:txBody>
      </p:sp>
      <p:pic>
        <p:nvPicPr>
          <p:cNvPr id="10" name="Afbeelding 6" descr="Wijzer-in-Geldzaken_RGB.png">
            <a:extLst>
              <a:ext uri="{FF2B5EF4-FFF2-40B4-BE49-F238E27FC236}">
                <a16:creationId xmlns:a16="http://schemas.microsoft.com/office/drawing/2014/main" id="{B874549F-BAD1-49E7-8436-389F2949F524}"/>
              </a:ext>
            </a:extLst>
          </p:cNvPr>
          <p:cNvPicPr>
            <a:picLocks noChangeAspect="1"/>
          </p:cNvPicPr>
          <p:nvPr userDrawn="1"/>
        </p:nvPicPr>
        <p:blipFill>
          <a:blip r:embed="rId4" cstate="print"/>
          <a:srcRect/>
          <a:stretch>
            <a:fillRect/>
          </a:stretch>
        </p:blipFill>
        <p:spPr bwMode="auto">
          <a:xfrm>
            <a:off x="10215700" y="6545263"/>
            <a:ext cx="1638300" cy="196850"/>
          </a:xfrm>
          <a:prstGeom prst="rect">
            <a:avLst/>
          </a:prstGeom>
          <a:noFill/>
          <a:ln w="9525">
            <a:noFill/>
            <a:miter lim="800000"/>
            <a:headEnd/>
            <a:tailEnd/>
          </a:ln>
        </p:spPr>
      </p:pic>
    </p:spTree>
    <p:extLst>
      <p:ext uri="{BB962C8B-B14F-4D97-AF65-F5344CB8AC3E}">
        <p14:creationId xmlns:p14="http://schemas.microsoft.com/office/powerpoint/2010/main" val="30398166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 - Afbeelding en opsomming">
    <p:spTree>
      <p:nvGrpSpPr>
        <p:cNvPr id="1" name=""/>
        <p:cNvGrpSpPr/>
        <p:nvPr/>
      </p:nvGrpSpPr>
      <p:grpSpPr>
        <a:xfrm>
          <a:off x="0" y="0"/>
          <a:ext cx="0" cy="0"/>
          <a:chOff x="0" y="0"/>
          <a:chExt cx="0" cy="0"/>
        </a:xfrm>
      </p:grpSpPr>
      <p:pic>
        <p:nvPicPr>
          <p:cNvPr id="5" name="Afbeelding 5"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7" name="Afbeelding 7" descr="Naamlooskopie.png"/>
          <p:cNvPicPr>
            <a:picLocks noChangeAspect="1"/>
          </p:cNvPicPr>
          <p:nvPr userDrawn="1"/>
        </p:nvPicPr>
        <p:blipFill>
          <a:blip r:embed="rId3" cstate="print"/>
          <a:srcRect/>
          <a:stretch>
            <a:fillRect/>
          </a:stretch>
        </p:blipFill>
        <p:spPr bwMode="auto">
          <a:xfrm>
            <a:off x="624419" y="938213"/>
            <a:ext cx="10856383" cy="42862"/>
          </a:xfrm>
          <a:prstGeom prst="rect">
            <a:avLst/>
          </a:prstGeom>
          <a:noFill/>
          <a:ln w="9525">
            <a:noFill/>
            <a:miter lim="800000"/>
            <a:headEnd/>
            <a:tailEnd/>
          </a:ln>
        </p:spPr>
      </p:pic>
      <p:sp>
        <p:nvSpPr>
          <p:cNvPr id="12" name="Tijdelijke aanduiding voor afbeelding 2"/>
          <p:cNvSpPr>
            <a:spLocks noGrp="1"/>
          </p:cNvSpPr>
          <p:nvPr>
            <p:ph type="pic" idx="10"/>
          </p:nvPr>
        </p:nvSpPr>
        <p:spPr>
          <a:xfrm>
            <a:off x="623392" y="1340768"/>
            <a:ext cx="4224469" cy="4680520"/>
          </a:xfrm>
          <a:prstGeom prst="rect">
            <a:avLst/>
          </a:prstGeo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11" name="Tijdelijke aanduiding voor tekst 14"/>
          <p:cNvSpPr>
            <a:spLocks noGrp="1"/>
          </p:cNvSpPr>
          <p:nvPr>
            <p:ph type="body" sz="quarter" idx="11"/>
          </p:nvPr>
        </p:nvSpPr>
        <p:spPr>
          <a:xfrm>
            <a:off x="5423928" y="1340769"/>
            <a:ext cx="6143657" cy="4680620"/>
          </a:xfrm>
          <a:prstGeom prst="rect">
            <a:avLst/>
          </a:prstGeom>
        </p:spPr>
        <p:txBody>
          <a:bodyPr lIns="0"/>
          <a:lstStyle>
            <a:lvl1pPr>
              <a:buClr>
                <a:srgbClr val="641C76"/>
              </a:buClr>
              <a:defRPr sz="2000" b="1"/>
            </a:lvl1pPr>
            <a:lvl2pPr>
              <a:buClr>
                <a:srgbClr val="28A532"/>
              </a:buClr>
              <a:buFont typeface="Calibri" pitchFamily="34" charset="0"/>
              <a:buChar char="‐"/>
              <a:defRPr sz="1600"/>
            </a:lvl2pPr>
          </a:lstStyle>
          <a:p>
            <a:pPr lvl="0"/>
            <a:r>
              <a:rPr lang="nl-NL"/>
              <a:t>Klik om de tekststijl van het model te bewerken</a:t>
            </a:r>
          </a:p>
          <a:p>
            <a:pPr lvl="1"/>
            <a:r>
              <a:rPr lang="nl-NL"/>
              <a:t>Tweede niveau</a:t>
            </a:r>
          </a:p>
        </p:txBody>
      </p:sp>
      <p:sp>
        <p:nvSpPr>
          <p:cNvPr id="22" name="Titel 1"/>
          <p:cNvSpPr>
            <a:spLocks noGrp="1"/>
          </p:cNvSpPr>
          <p:nvPr>
            <p:ph type="title"/>
          </p:nvPr>
        </p:nvSpPr>
        <p:spPr>
          <a:xfrm>
            <a:off x="609600" y="274638"/>
            <a:ext cx="10972800" cy="562074"/>
          </a:xfrm>
          <a:prstGeom prst="rect">
            <a:avLst/>
          </a:prstGeom>
        </p:spPr>
        <p:txBody>
          <a:bodyPr lIns="0" anchor="t">
            <a:normAutofit/>
          </a:bodyPr>
          <a:lstStyle>
            <a:lvl1pPr algn="l">
              <a:defRPr sz="3200" b="1">
                <a:solidFill>
                  <a:srgbClr val="641C76"/>
                </a:solidFill>
              </a:defRPr>
            </a:lvl1pPr>
          </a:lstStyle>
          <a:p>
            <a:r>
              <a:rPr lang="nl-NL"/>
              <a:t>Titelstijl van model bewerken</a:t>
            </a:r>
          </a:p>
        </p:txBody>
      </p:sp>
      <p:sp>
        <p:nvSpPr>
          <p:cNvPr id="8" name="Tijdelijke aanduiding voor voettekst 3"/>
          <p:cNvSpPr>
            <a:spLocks noGrp="1"/>
          </p:cNvSpPr>
          <p:nvPr>
            <p:ph type="ftr" sz="quarter" idx="12"/>
          </p:nvPr>
        </p:nvSpPr>
        <p:spPr>
          <a:xfrm>
            <a:off x="1488017" y="6448428"/>
            <a:ext cx="4224867" cy="365125"/>
          </a:xfrm>
        </p:spPr>
        <p:txBody>
          <a:bodyPr lIns="0"/>
          <a:lstStyle>
            <a:lvl1pPr algn="l">
              <a:defRPr sz="1200" smtClean="0">
                <a:solidFill>
                  <a:schemeClr val="tx1"/>
                </a:solidFill>
              </a:defRPr>
            </a:lvl1pPr>
          </a:lstStyle>
          <a:p>
            <a:pPr>
              <a:defRPr/>
            </a:pPr>
            <a:r>
              <a:rPr lang="nl-NL"/>
              <a:t>weekvanhetgeld.nl</a:t>
            </a:r>
          </a:p>
        </p:txBody>
      </p:sp>
      <p:sp>
        <p:nvSpPr>
          <p:cNvPr id="9" name="Tijdelijke aanduiding voor dianummer 4"/>
          <p:cNvSpPr>
            <a:spLocks noGrp="1"/>
          </p:cNvSpPr>
          <p:nvPr>
            <p:ph type="sldNum" sz="quarter" idx="13"/>
          </p:nvPr>
        </p:nvSpPr>
        <p:spPr>
          <a:xfrm>
            <a:off x="624419" y="6448428"/>
            <a:ext cx="766233" cy="365125"/>
          </a:xfrm>
        </p:spPr>
        <p:txBody>
          <a:bodyPr lIns="0"/>
          <a:lstStyle>
            <a:lvl1pPr>
              <a:defRPr/>
            </a:lvl1pPr>
          </a:lstStyle>
          <a:p>
            <a:pPr>
              <a:defRPr/>
            </a:pPr>
            <a:fld id="{7EF43C4A-E873-4812-9583-D0454F2508E4}" type="slidenum">
              <a:rPr lang="nl-NL"/>
              <a:pPr>
                <a:defRPr/>
              </a:pPr>
              <a:t>‹nr.›</a:t>
            </a:fld>
            <a:endParaRPr lang="nl-NL"/>
          </a:p>
        </p:txBody>
      </p:sp>
      <p:pic>
        <p:nvPicPr>
          <p:cNvPr id="10" name="Afbeelding 6" descr="Wijzer-in-Geldzaken_RGB.png">
            <a:extLst>
              <a:ext uri="{FF2B5EF4-FFF2-40B4-BE49-F238E27FC236}">
                <a16:creationId xmlns:a16="http://schemas.microsoft.com/office/drawing/2014/main" id="{F625F010-634B-46D1-B445-1D85B7915AE2}"/>
              </a:ext>
            </a:extLst>
          </p:cNvPr>
          <p:cNvPicPr>
            <a:picLocks noChangeAspect="1"/>
          </p:cNvPicPr>
          <p:nvPr userDrawn="1"/>
        </p:nvPicPr>
        <p:blipFill>
          <a:blip r:embed="rId4" cstate="print"/>
          <a:srcRect/>
          <a:stretch>
            <a:fillRect/>
          </a:stretch>
        </p:blipFill>
        <p:spPr bwMode="auto">
          <a:xfrm>
            <a:off x="10215700" y="6545263"/>
            <a:ext cx="1638300" cy="196850"/>
          </a:xfrm>
          <a:prstGeom prst="rect">
            <a:avLst/>
          </a:prstGeom>
          <a:noFill/>
          <a:ln w="9525">
            <a:noFill/>
            <a:miter lim="800000"/>
            <a:headEnd/>
            <a:tailEnd/>
          </a:ln>
        </p:spPr>
      </p:pic>
    </p:spTree>
    <p:extLst>
      <p:ext uri="{BB962C8B-B14F-4D97-AF65-F5344CB8AC3E}">
        <p14:creationId xmlns:p14="http://schemas.microsoft.com/office/powerpoint/2010/main" val="40423481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 Afbeelding en opsomming">
    <p:spTree>
      <p:nvGrpSpPr>
        <p:cNvPr id="1" name=""/>
        <p:cNvGrpSpPr/>
        <p:nvPr/>
      </p:nvGrpSpPr>
      <p:grpSpPr>
        <a:xfrm>
          <a:off x="0" y="0"/>
          <a:ext cx="0" cy="0"/>
          <a:chOff x="0" y="0"/>
          <a:chExt cx="0" cy="0"/>
        </a:xfrm>
      </p:grpSpPr>
      <p:pic>
        <p:nvPicPr>
          <p:cNvPr id="5" name="Afbeelding 5"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7" name="Afbeelding 7" descr="Naamlooskopie.png"/>
          <p:cNvPicPr>
            <a:picLocks noChangeAspect="1"/>
          </p:cNvPicPr>
          <p:nvPr userDrawn="1"/>
        </p:nvPicPr>
        <p:blipFill>
          <a:blip r:embed="rId3" cstate="print"/>
          <a:srcRect/>
          <a:stretch>
            <a:fillRect/>
          </a:stretch>
        </p:blipFill>
        <p:spPr bwMode="auto">
          <a:xfrm>
            <a:off x="624419" y="1557338"/>
            <a:ext cx="10856383" cy="42862"/>
          </a:xfrm>
          <a:prstGeom prst="rect">
            <a:avLst/>
          </a:prstGeom>
          <a:noFill/>
          <a:ln w="9525">
            <a:noFill/>
            <a:miter lim="800000"/>
            <a:headEnd/>
            <a:tailEnd/>
          </a:ln>
        </p:spPr>
      </p:pic>
      <p:sp>
        <p:nvSpPr>
          <p:cNvPr id="2" name="Titel 1"/>
          <p:cNvSpPr>
            <a:spLocks noGrp="1"/>
          </p:cNvSpPr>
          <p:nvPr>
            <p:ph type="title"/>
          </p:nvPr>
        </p:nvSpPr>
        <p:spPr>
          <a:xfrm>
            <a:off x="609600" y="274638"/>
            <a:ext cx="10972800" cy="1282154"/>
          </a:xfrm>
          <a:prstGeom prst="rect">
            <a:avLst/>
          </a:prstGeom>
        </p:spPr>
        <p:txBody>
          <a:bodyPr lIns="0" anchor="t">
            <a:normAutofit/>
          </a:bodyPr>
          <a:lstStyle>
            <a:lvl1pPr algn="l">
              <a:defRPr sz="3200" b="1">
                <a:solidFill>
                  <a:srgbClr val="641C76"/>
                </a:solidFill>
              </a:defRPr>
            </a:lvl1pPr>
          </a:lstStyle>
          <a:p>
            <a:r>
              <a:rPr lang="nl-NL"/>
              <a:t>Titelstijl van model bewerken</a:t>
            </a:r>
          </a:p>
        </p:txBody>
      </p:sp>
      <p:sp>
        <p:nvSpPr>
          <p:cNvPr id="12" name="Tijdelijke aanduiding voor afbeelding 2"/>
          <p:cNvSpPr>
            <a:spLocks noGrp="1"/>
          </p:cNvSpPr>
          <p:nvPr>
            <p:ph type="pic" idx="10"/>
          </p:nvPr>
        </p:nvSpPr>
        <p:spPr>
          <a:xfrm>
            <a:off x="623392" y="2060848"/>
            <a:ext cx="4224469" cy="3960440"/>
          </a:xfrm>
          <a:prstGeom prst="rect">
            <a:avLst/>
          </a:prstGeo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11" name="Tijdelijke aanduiding voor tekst 14"/>
          <p:cNvSpPr>
            <a:spLocks noGrp="1"/>
          </p:cNvSpPr>
          <p:nvPr>
            <p:ph type="body" sz="quarter" idx="11"/>
          </p:nvPr>
        </p:nvSpPr>
        <p:spPr>
          <a:xfrm>
            <a:off x="5423928" y="2060578"/>
            <a:ext cx="6143657" cy="3960813"/>
          </a:xfrm>
          <a:prstGeom prst="rect">
            <a:avLst/>
          </a:prstGeom>
        </p:spPr>
        <p:txBody>
          <a:bodyPr lIns="0"/>
          <a:lstStyle>
            <a:lvl1pPr>
              <a:buClr>
                <a:srgbClr val="641C76"/>
              </a:buClr>
              <a:defRPr sz="2000" b="1"/>
            </a:lvl1pPr>
            <a:lvl2pPr>
              <a:buClr>
                <a:srgbClr val="28A532"/>
              </a:buClr>
              <a:buFont typeface="Calibri" pitchFamily="34" charset="0"/>
              <a:buChar char="‐"/>
              <a:defRPr sz="1600"/>
            </a:lvl2pPr>
          </a:lstStyle>
          <a:p>
            <a:pPr lvl="0"/>
            <a:r>
              <a:rPr lang="nl-NL"/>
              <a:t>Klik om de tekststijl van het model te bewerken</a:t>
            </a:r>
          </a:p>
          <a:p>
            <a:pPr lvl="1"/>
            <a:r>
              <a:rPr lang="nl-NL"/>
              <a:t>Tweede niveau</a:t>
            </a:r>
          </a:p>
        </p:txBody>
      </p:sp>
      <p:sp>
        <p:nvSpPr>
          <p:cNvPr id="8" name="Tijdelijke aanduiding voor voettekst 3"/>
          <p:cNvSpPr>
            <a:spLocks noGrp="1"/>
          </p:cNvSpPr>
          <p:nvPr>
            <p:ph type="ftr" sz="quarter" idx="12"/>
          </p:nvPr>
        </p:nvSpPr>
        <p:spPr>
          <a:xfrm>
            <a:off x="1488017" y="6448428"/>
            <a:ext cx="4224867" cy="365125"/>
          </a:xfrm>
        </p:spPr>
        <p:txBody>
          <a:bodyPr lIns="0"/>
          <a:lstStyle>
            <a:lvl1pPr algn="l">
              <a:defRPr sz="1200" smtClean="0">
                <a:solidFill>
                  <a:schemeClr val="tx1"/>
                </a:solidFill>
              </a:defRPr>
            </a:lvl1pPr>
          </a:lstStyle>
          <a:p>
            <a:pPr>
              <a:defRPr/>
            </a:pPr>
            <a:r>
              <a:rPr lang="nl-NL"/>
              <a:t>weekvanhetgeld.nl</a:t>
            </a:r>
          </a:p>
        </p:txBody>
      </p:sp>
      <p:sp>
        <p:nvSpPr>
          <p:cNvPr id="9" name="Tijdelijke aanduiding voor dianummer 4"/>
          <p:cNvSpPr>
            <a:spLocks noGrp="1"/>
          </p:cNvSpPr>
          <p:nvPr>
            <p:ph type="sldNum" sz="quarter" idx="13"/>
          </p:nvPr>
        </p:nvSpPr>
        <p:spPr>
          <a:xfrm>
            <a:off x="624419" y="6448428"/>
            <a:ext cx="766233" cy="365125"/>
          </a:xfrm>
        </p:spPr>
        <p:txBody>
          <a:bodyPr lIns="0"/>
          <a:lstStyle>
            <a:lvl1pPr>
              <a:defRPr/>
            </a:lvl1pPr>
          </a:lstStyle>
          <a:p>
            <a:pPr>
              <a:defRPr/>
            </a:pPr>
            <a:fld id="{71E3DCA4-6EBC-43FC-9FAB-EAC2461E620B}" type="slidenum">
              <a:rPr lang="nl-NL"/>
              <a:pPr>
                <a:defRPr/>
              </a:pPr>
              <a:t>‹nr.›</a:t>
            </a:fld>
            <a:endParaRPr lang="nl-NL"/>
          </a:p>
        </p:txBody>
      </p:sp>
      <p:pic>
        <p:nvPicPr>
          <p:cNvPr id="10" name="Afbeelding 6" descr="Wijzer-in-Geldzaken_RGB.png">
            <a:extLst>
              <a:ext uri="{FF2B5EF4-FFF2-40B4-BE49-F238E27FC236}">
                <a16:creationId xmlns:a16="http://schemas.microsoft.com/office/drawing/2014/main" id="{AB35825E-C75F-4B96-BD13-2B9E8F0A1842}"/>
              </a:ext>
            </a:extLst>
          </p:cNvPr>
          <p:cNvPicPr>
            <a:picLocks noChangeAspect="1"/>
          </p:cNvPicPr>
          <p:nvPr userDrawn="1"/>
        </p:nvPicPr>
        <p:blipFill>
          <a:blip r:embed="rId4" cstate="print"/>
          <a:srcRect/>
          <a:stretch>
            <a:fillRect/>
          </a:stretch>
        </p:blipFill>
        <p:spPr bwMode="auto">
          <a:xfrm>
            <a:off x="10215700" y="6545263"/>
            <a:ext cx="1638300" cy="196850"/>
          </a:xfrm>
          <a:prstGeom prst="rect">
            <a:avLst/>
          </a:prstGeom>
          <a:noFill/>
          <a:ln w="9525">
            <a:noFill/>
            <a:miter lim="800000"/>
            <a:headEnd/>
            <a:tailEnd/>
          </a:ln>
        </p:spPr>
      </p:pic>
    </p:spTree>
    <p:extLst>
      <p:ext uri="{BB962C8B-B14F-4D97-AF65-F5344CB8AC3E}">
        <p14:creationId xmlns:p14="http://schemas.microsoft.com/office/powerpoint/2010/main" val="12885113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fbeelding groot  met bijschrift">
    <p:spTree>
      <p:nvGrpSpPr>
        <p:cNvPr id="1" name=""/>
        <p:cNvGrpSpPr/>
        <p:nvPr/>
      </p:nvGrpSpPr>
      <p:grpSpPr>
        <a:xfrm>
          <a:off x="0" y="0"/>
          <a:ext cx="0" cy="0"/>
          <a:chOff x="0" y="0"/>
          <a:chExt cx="0" cy="0"/>
        </a:xfrm>
      </p:grpSpPr>
      <p:pic>
        <p:nvPicPr>
          <p:cNvPr id="4" name="Afbeelding 5"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6" name="Afbeelding 7" descr="Naamlooskopie.png"/>
          <p:cNvPicPr>
            <a:picLocks noChangeAspect="1"/>
          </p:cNvPicPr>
          <p:nvPr userDrawn="1"/>
        </p:nvPicPr>
        <p:blipFill>
          <a:blip r:embed="rId3" cstate="print"/>
          <a:srcRect/>
          <a:stretch>
            <a:fillRect/>
          </a:stretch>
        </p:blipFill>
        <p:spPr bwMode="auto">
          <a:xfrm>
            <a:off x="624419" y="938213"/>
            <a:ext cx="10856383" cy="42862"/>
          </a:xfrm>
          <a:prstGeom prst="rect">
            <a:avLst/>
          </a:prstGeom>
          <a:noFill/>
          <a:ln w="9525">
            <a:noFill/>
            <a:miter lim="800000"/>
            <a:headEnd/>
            <a:tailEnd/>
          </a:ln>
        </p:spPr>
      </p:pic>
      <p:sp>
        <p:nvSpPr>
          <p:cNvPr id="11" name="Titel 1"/>
          <p:cNvSpPr>
            <a:spLocks noGrp="1"/>
          </p:cNvSpPr>
          <p:nvPr>
            <p:ph type="title"/>
          </p:nvPr>
        </p:nvSpPr>
        <p:spPr>
          <a:xfrm>
            <a:off x="609600" y="476672"/>
            <a:ext cx="10959008" cy="432048"/>
          </a:xfrm>
          <a:prstGeom prst="rect">
            <a:avLst/>
          </a:prstGeom>
        </p:spPr>
        <p:txBody>
          <a:bodyPr lIns="0" anchor="t">
            <a:normAutofit/>
          </a:bodyPr>
          <a:lstStyle>
            <a:lvl1pPr algn="l">
              <a:defRPr sz="1800" b="1">
                <a:solidFill>
                  <a:srgbClr val="641C76"/>
                </a:solidFill>
              </a:defRPr>
            </a:lvl1pPr>
          </a:lstStyle>
          <a:p>
            <a:r>
              <a:rPr lang="nl-NL"/>
              <a:t>Titelstijl van model bewerken</a:t>
            </a:r>
          </a:p>
        </p:txBody>
      </p:sp>
      <p:sp>
        <p:nvSpPr>
          <p:cNvPr id="13" name="Tijdelijke aanduiding voor afbeelding 2"/>
          <p:cNvSpPr>
            <a:spLocks noGrp="1"/>
          </p:cNvSpPr>
          <p:nvPr>
            <p:ph type="pic" idx="10"/>
          </p:nvPr>
        </p:nvSpPr>
        <p:spPr>
          <a:xfrm>
            <a:off x="623392" y="1124744"/>
            <a:ext cx="10945216" cy="4896544"/>
          </a:xfrm>
          <a:prstGeom prst="rect">
            <a:avLst/>
          </a:prstGeo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7" name="Tijdelijke aanduiding voor voettekst 3"/>
          <p:cNvSpPr>
            <a:spLocks noGrp="1"/>
          </p:cNvSpPr>
          <p:nvPr>
            <p:ph type="ftr" sz="quarter" idx="11"/>
          </p:nvPr>
        </p:nvSpPr>
        <p:spPr>
          <a:xfrm>
            <a:off x="1488017" y="6448428"/>
            <a:ext cx="4224867" cy="365125"/>
          </a:xfrm>
        </p:spPr>
        <p:txBody>
          <a:bodyPr lIns="0"/>
          <a:lstStyle>
            <a:lvl1pPr algn="l">
              <a:defRPr sz="1200" smtClean="0">
                <a:solidFill>
                  <a:schemeClr val="tx1"/>
                </a:solidFill>
              </a:defRPr>
            </a:lvl1pPr>
          </a:lstStyle>
          <a:p>
            <a:pPr>
              <a:defRPr/>
            </a:pPr>
            <a:r>
              <a:rPr lang="nl-NL"/>
              <a:t>weekvanhetgeld.nl</a:t>
            </a:r>
          </a:p>
        </p:txBody>
      </p:sp>
      <p:sp>
        <p:nvSpPr>
          <p:cNvPr id="8" name="Tijdelijke aanduiding voor dianummer 4"/>
          <p:cNvSpPr>
            <a:spLocks noGrp="1"/>
          </p:cNvSpPr>
          <p:nvPr>
            <p:ph type="sldNum" sz="quarter" idx="12"/>
          </p:nvPr>
        </p:nvSpPr>
        <p:spPr>
          <a:xfrm>
            <a:off x="624419" y="6448428"/>
            <a:ext cx="766233" cy="365125"/>
          </a:xfrm>
        </p:spPr>
        <p:txBody>
          <a:bodyPr lIns="0"/>
          <a:lstStyle>
            <a:lvl1pPr>
              <a:defRPr/>
            </a:lvl1pPr>
          </a:lstStyle>
          <a:p>
            <a:pPr>
              <a:defRPr/>
            </a:pPr>
            <a:fld id="{BAF14408-35F0-4877-8FA8-DB8957BB2295}" type="slidenum">
              <a:rPr lang="nl-NL"/>
              <a:pPr>
                <a:defRPr/>
              </a:pPr>
              <a:t>‹nr.›</a:t>
            </a:fld>
            <a:endParaRPr lang="nl-NL"/>
          </a:p>
        </p:txBody>
      </p:sp>
      <p:pic>
        <p:nvPicPr>
          <p:cNvPr id="9" name="Afbeelding 6" descr="Wijzer-in-Geldzaken_RGB.png">
            <a:extLst>
              <a:ext uri="{FF2B5EF4-FFF2-40B4-BE49-F238E27FC236}">
                <a16:creationId xmlns:a16="http://schemas.microsoft.com/office/drawing/2014/main" id="{27FDE829-C655-4A35-BF26-5F81A906F683}"/>
              </a:ext>
            </a:extLst>
          </p:cNvPr>
          <p:cNvPicPr>
            <a:picLocks noChangeAspect="1"/>
          </p:cNvPicPr>
          <p:nvPr userDrawn="1"/>
        </p:nvPicPr>
        <p:blipFill>
          <a:blip r:embed="rId4" cstate="print"/>
          <a:srcRect/>
          <a:stretch>
            <a:fillRect/>
          </a:stretch>
        </p:blipFill>
        <p:spPr bwMode="auto">
          <a:xfrm>
            <a:off x="10215700" y="6545263"/>
            <a:ext cx="1638300" cy="196850"/>
          </a:xfrm>
          <a:prstGeom prst="rect">
            <a:avLst/>
          </a:prstGeom>
          <a:noFill/>
          <a:ln w="9525">
            <a:noFill/>
            <a:miter lim="800000"/>
            <a:headEnd/>
            <a:tailEnd/>
          </a:ln>
        </p:spPr>
      </p:pic>
    </p:spTree>
    <p:extLst>
      <p:ext uri="{BB962C8B-B14F-4D97-AF65-F5344CB8AC3E}">
        <p14:creationId xmlns:p14="http://schemas.microsoft.com/office/powerpoint/2010/main" val="22542653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fbeelding vullend">
    <p:spTree>
      <p:nvGrpSpPr>
        <p:cNvPr id="1" name=""/>
        <p:cNvGrpSpPr/>
        <p:nvPr/>
      </p:nvGrpSpPr>
      <p:grpSpPr>
        <a:xfrm>
          <a:off x="0" y="0"/>
          <a:ext cx="0" cy="0"/>
          <a:chOff x="0" y="0"/>
          <a:chExt cx="0" cy="0"/>
        </a:xfrm>
      </p:grpSpPr>
      <p:sp>
        <p:nvSpPr>
          <p:cNvPr id="13" name="Tijdelijke aanduiding voor afbeelding 2"/>
          <p:cNvSpPr>
            <a:spLocks noGrp="1"/>
          </p:cNvSpPr>
          <p:nvPr>
            <p:ph type="pic" idx="10"/>
          </p:nvPr>
        </p:nvSpPr>
        <p:spPr>
          <a:xfrm>
            <a:off x="0" y="0"/>
            <a:ext cx="12192000" cy="6858000"/>
          </a:xfrm>
          <a:prstGeom prst="rect">
            <a:avLst/>
          </a:prstGeo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Tree>
    <p:extLst>
      <p:ext uri="{BB962C8B-B14F-4D97-AF65-F5344CB8AC3E}">
        <p14:creationId xmlns:p14="http://schemas.microsoft.com/office/powerpoint/2010/main" val="2220092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 - Opsomming 2 kolommen">
    <p:spTree>
      <p:nvGrpSpPr>
        <p:cNvPr id="1" name=""/>
        <p:cNvGrpSpPr/>
        <p:nvPr/>
      </p:nvGrpSpPr>
      <p:grpSpPr>
        <a:xfrm>
          <a:off x="0" y="0"/>
          <a:ext cx="0" cy="0"/>
          <a:chOff x="0" y="0"/>
          <a:chExt cx="0" cy="0"/>
        </a:xfrm>
      </p:grpSpPr>
      <p:pic>
        <p:nvPicPr>
          <p:cNvPr id="5" name="Afbeelding 5"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7" name="Afbeelding 7" descr="Naamlooskopie.png"/>
          <p:cNvPicPr>
            <a:picLocks noChangeAspect="1"/>
          </p:cNvPicPr>
          <p:nvPr userDrawn="1"/>
        </p:nvPicPr>
        <p:blipFill>
          <a:blip r:embed="rId3" cstate="print"/>
          <a:srcRect/>
          <a:stretch>
            <a:fillRect/>
          </a:stretch>
        </p:blipFill>
        <p:spPr bwMode="auto">
          <a:xfrm>
            <a:off x="624419" y="938213"/>
            <a:ext cx="10856383" cy="42862"/>
          </a:xfrm>
          <a:prstGeom prst="rect">
            <a:avLst/>
          </a:prstGeom>
          <a:noFill/>
          <a:ln w="9525">
            <a:noFill/>
            <a:miter lim="800000"/>
            <a:headEnd/>
            <a:tailEnd/>
          </a:ln>
        </p:spPr>
      </p:pic>
      <p:sp>
        <p:nvSpPr>
          <p:cNvPr id="18" name="Tijdelijke aanduiding voor tekst 14"/>
          <p:cNvSpPr>
            <a:spLocks noGrp="1"/>
          </p:cNvSpPr>
          <p:nvPr>
            <p:ph type="body" sz="quarter" idx="11"/>
          </p:nvPr>
        </p:nvSpPr>
        <p:spPr>
          <a:xfrm>
            <a:off x="623393" y="1340769"/>
            <a:ext cx="5184576" cy="4680620"/>
          </a:xfrm>
          <a:prstGeom prst="rect">
            <a:avLst/>
          </a:prstGeom>
        </p:spPr>
        <p:txBody>
          <a:bodyPr lIns="0"/>
          <a:lstStyle>
            <a:lvl1pPr>
              <a:buClr>
                <a:srgbClr val="641C76"/>
              </a:buClr>
              <a:defRPr sz="2000" b="1"/>
            </a:lvl1pPr>
            <a:lvl2pPr>
              <a:buClr>
                <a:srgbClr val="28A532"/>
              </a:buClr>
              <a:buFont typeface="Calibri" pitchFamily="34" charset="0"/>
              <a:buChar char="‐"/>
              <a:defRPr sz="1600"/>
            </a:lvl2pPr>
          </a:lstStyle>
          <a:p>
            <a:pPr lvl="0"/>
            <a:r>
              <a:rPr lang="nl-NL"/>
              <a:t>Klik om de tekststijl van het model te bewerken</a:t>
            </a:r>
          </a:p>
          <a:p>
            <a:pPr lvl="1"/>
            <a:r>
              <a:rPr lang="nl-NL"/>
              <a:t>Tweede niveau</a:t>
            </a:r>
          </a:p>
        </p:txBody>
      </p:sp>
      <p:sp>
        <p:nvSpPr>
          <p:cNvPr id="21" name="Tijdelijke aanduiding voor tekst 14"/>
          <p:cNvSpPr>
            <a:spLocks noGrp="1"/>
          </p:cNvSpPr>
          <p:nvPr>
            <p:ph type="body" sz="quarter" idx="13"/>
          </p:nvPr>
        </p:nvSpPr>
        <p:spPr>
          <a:xfrm>
            <a:off x="6384032" y="1340770"/>
            <a:ext cx="5184576" cy="4680893"/>
          </a:xfrm>
          <a:prstGeom prst="rect">
            <a:avLst/>
          </a:prstGeom>
        </p:spPr>
        <p:txBody>
          <a:bodyPr lIns="0"/>
          <a:lstStyle>
            <a:lvl1pPr>
              <a:buClr>
                <a:srgbClr val="641C76"/>
              </a:buClr>
              <a:defRPr sz="2000" b="1"/>
            </a:lvl1pPr>
            <a:lvl2pPr>
              <a:buClr>
                <a:srgbClr val="28A532"/>
              </a:buClr>
              <a:buFont typeface="Calibri" pitchFamily="34" charset="0"/>
              <a:buChar char="‐"/>
              <a:defRPr sz="1600"/>
            </a:lvl2pPr>
          </a:lstStyle>
          <a:p>
            <a:pPr lvl="0"/>
            <a:r>
              <a:rPr lang="nl-NL"/>
              <a:t>Klik om de tekststijl van het model te bewerken</a:t>
            </a:r>
          </a:p>
          <a:p>
            <a:pPr lvl="1"/>
            <a:r>
              <a:rPr lang="nl-NL"/>
              <a:t>Tweede niveau</a:t>
            </a:r>
          </a:p>
        </p:txBody>
      </p:sp>
      <p:sp>
        <p:nvSpPr>
          <p:cNvPr id="22" name="Titel 1"/>
          <p:cNvSpPr>
            <a:spLocks noGrp="1"/>
          </p:cNvSpPr>
          <p:nvPr>
            <p:ph type="title"/>
          </p:nvPr>
        </p:nvSpPr>
        <p:spPr>
          <a:xfrm>
            <a:off x="609600" y="274638"/>
            <a:ext cx="10972800" cy="562074"/>
          </a:xfrm>
          <a:prstGeom prst="rect">
            <a:avLst/>
          </a:prstGeom>
        </p:spPr>
        <p:txBody>
          <a:bodyPr lIns="0" anchor="t">
            <a:normAutofit/>
          </a:bodyPr>
          <a:lstStyle>
            <a:lvl1pPr algn="l">
              <a:defRPr sz="3200" b="1">
                <a:solidFill>
                  <a:srgbClr val="641C76"/>
                </a:solidFill>
              </a:defRPr>
            </a:lvl1pPr>
          </a:lstStyle>
          <a:p>
            <a:r>
              <a:rPr lang="nl-NL"/>
              <a:t>Titelstijl van model bewerken</a:t>
            </a:r>
          </a:p>
        </p:txBody>
      </p:sp>
      <p:sp>
        <p:nvSpPr>
          <p:cNvPr id="8" name="Tijdelijke aanduiding voor voettekst 3"/>
          <p:cNvSpPr>
            <a:spLocks noGrp="1"/>
          </p:cNvSpPr>
          <p:nvPr>
            <p:ph type="ftr" sz="quarter" idx="14"/>
          </p:nvPr>
        </p:nvSpPr>
        <p:spPr>
          <a:xfrm>
            <a:off x="1488017" y="6448428"/>
            <a:ext cx="4224867" cy="365125"/>
          </a:xfrm>
        </p:spPr>
        <p:txBody>
          <a:bodyPr lIns="0"/>
          <a:lstStyle>
            <a:lvl1pPr algn="l">
              <a:defRPr sz="1200" smtClean="0">
                <a:solidFill>
                  <a:schemeClr val="tx1"/>
                </a:solidFill>
              </a:defRPr>
            </a:lvl1pPr>
          </a:lstStyle>
          <a:p>
            <a:pPr>
              <a:defRPr/>
            </a:pPr>
            <a:r>
              <a:rPr lang="nl-NL"/>
              <a:t>weekvanhetgeld.nl</a:t>
            </a:r>
          </a:p>
        </p:txBody>
      </p:sp>
      <p:sp>
        <p:nvSpPr>
          <p:cNvPr id="9" name="Tijdelijke aanduiding voor dianummer 4"/>
          <p:cNvSpPr>
            <a:spLocks noGrp="1"/>
          </p:cNvSpPr>
          <p:nvPr>
            <p:ph type="sldNum" sz="quarter" idx="15"/>
          </p:nvPr>
        </p:nvSpPr>
        <p:spPr>
          <a:xfrm>
            <a:off x="624419" y="6448428"/>
            <a:ext cx="766233" cy="365125"/>
          </a:xfrm>
        </p:spPr>
        <p:txBody>
          <a:bodyPr lIns="0"/>
          <a:lstStyle>
            <a:lvl1pPr>
              <a:defRPr/>
            </a:lvl1pPr>
          </a:lstStyle>
          <a:p>
            <a:pPr>
              <a:defRPr/>
            </a:pPr>
            <a:fld id="{C010B42F-49DF-4A33-BD4B-48100DDCD6A8}" type="slidenum">
              <a:rPr lang="nl-NL"/>
              <a:pPr>
                <a:defRPr/>
              </a:pPr>
              <a:t>‹nr.›</a:t>
            </a:fld>
            <a:endParaRPr lang="nl-NL"/>
          </a:p>
        </p:txBody>
      </p:sp>
      <p:pic>
        <p:nvPicPr>
          <p:cNvPr id="10" name="Afbeelding 6" descr="Wijzer-in-Geldzaken_RGB.png">
            <a:extLst>
              <a:ext uri="{FF2B5EF4-FFF2-40B4-BE49-F238E27FC236}">
                <a16:creationId xmlns:a16="http://schemas.microsoft.com/office/drawing/2014/main" id="{41D76AFA-77C3-47FC-B255-B04E4747665C}"/>
              </a:ext>
            </a:extLst>
          </p:cNvPr>
          <p:cNvPicPr>
            <a:picLocks noChangeAspect="1"/>
          </p:cNvPicPr>
          <p:nvPr userDrawn="1"/>
        </p:nvPicPr>
        <p:blipFill>
          <a:blip r:embed="rId4" cstate="print"/>
          <a:srcRect/>
          <a:stretch>
            <a:fillRect/>
          </a:stretch>
        </p:blipFill>
        <p:spPr bwMode="auto">
          <a:xfrm>
            <a:off x="10215700" y="6545263"/>
            <a:ext cx="1638300" cy="196850"/>
          </a:xfrm>
          <a:prstGeom prst="rect">
            <a:avLst/>
          </a:prstGeom>
          <a:noFill/>
          <a:ln w="9525">
            <a:noFill/>
            <a:miter lim="800000"/>
            <a:headEnd/>
            <a:tailEnd/>
          </a:ln>
        </p:spPr>
      </p:pic>
    </p:spTree>
    <p:extLst>
      <p:ext uri="{BB962C8B-B14F-4D97-AF65-F5344CB8AC3E}">
        <p14:creationId xmlns:p14="http://schemas.microsoft.com/office/powerpoint/2010/main" val="28677753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 Opsomming 2 kolommen">
    <p:spTree>
      <p:nvGrpSpPr>
        <p:cNvPr id="1" name=""/>
        <p:cNvGrpSpPr/>
        <p:nvPr/>
      </p:nvGrpSpPr>
      <p:grpSpPr>
        <a:xfrm>
          <a:off x="0" y="0"/>
          <a:ext cx="0" cy="0"/>
          <a:chOff x="0" y="0"/>
          <a:chExt cx="0" cy="0"/>
        </a:xfrm>
      </p:grpSpPr>
      <p:pic>
        <p:nvPicPr>
          <p:cNvPr id="5" name="Afbeelding 5"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7" name="Afbeelding 7" descr="Naamlooskopie.png"/>
          <p:cNvPicPr>
            <a:picLocks noChangeAspect="1"/>
          </p:cNvPicPr>
          <p:nvPr userDrawn="1"/>
        </p:nvPicPr>
        <p:blipFill>
          <a:blip r:embed="rId3" cstate="print"/>
          <a:srcRect/>
          <a:stretch>
            <a:fillRect/>
          </a:stretch>
        </p:blipFill>
        <p:spPr bwMode="auto">
          <a:xfrm>
            <a:off x="624419" y="1557338"/>
            <a:ext cx="10856383" cy="42862"/>
          </a:xfrm>
          <a:prstGeom prst="rect">
            <a:avLst/>
          </a:prstGeom>
          <a:noFill/>
          <a:ln w="9525">
            <a:noFill/>
            <a:miter lim="800000"/>
            <a:headEnd/>
            <a:tailEnd/>
          </a:ln>
        </p:spPr>
      </p:pic>
      <p:sp>
        <p:nvSpPr>
          <p:cNvPr id="9" name="Titel 1"/>
          <p:cNvSpPr>
            <a:spLocks noGrp="1"/>
          </p:cNvSpPr>
          <p:nvPr>
            <p:ph type="title"/>
          </p:nvPr>
        </p:nvSpPr>
        <p:spPr>
          <a:xfrm>
            <a:off x="609600" y="274638"/>
            <a:ext cx="10972800" cy="1282154"/>
          </a:xfrm>
          <a:prstGeom prst="rect">
            <a:avLst/>
          </a:prstGeom>
        </p:spPr>
        <p:txBody>
          <a:bodyPr lIns="0" anchor="t">
            <a:normAutofit/>
          </a:bodyPr>
          <a:lstStyle>
            <a:lvl1pPr algn="l">
              <a:defRPr sz="3200" b="1">
                <a:solidFill>
                  <a:srgbClr val="641C76"/>
                </a:solidFill>
              </a:defRPr>
            </a:lvl1pPr>
          </a:lstStyle>
          <a:p>
            <a:r>
              <a:rPr lang="nl-NL"/>
              <a:t>Titelstijl van model bewerken</a:t>
            </a:r>
          </a:p>
        </p:txBody>
      </p:sp>
      <p:sp>
        <p:nvSpPr>
          <p:cNvPr id="18" name="Tijdelijke aanduiding voor tekst 14"/>
          <p:cNvSpPr>
            <a:spLocks noGrp="1"/>
          </p:cNvSpPr>
          <p:nvPr>
            <p:ph type="body" sz="quarter" idx="11"/>
          </p:nvPr>
        </p:nvSpPr>
        <p:spPr>
          <a:xfrm>
            <a:off x="623393" y="2060578"/>
            <a:ext cx="5184576" cy="3960813"/>
          </a:xfrm>
          <a:prstGeom prst="rect">
            <a:avLst/>
          </a:prstGeom>
        </p:spPr>
        <p:txBody>
          <a:bodyPr lIns="0"/>
          <a:lstStyle>
            <a:lvl1pPr>
              <a:buClr>
                <a:srgbClr val="641C76"/>
              </a:buClr>
              <a:defRPr sz="2000" b="1"/>
            </a:lvl1pPr>
            <a:lvl2pPr>
              <a:buClr>
                <a:srgbClr val="28A532"/>
              </a:buClr>
              <a:buFont typeface="Calibri" pitchFamily="34" charset="0"/>
              <a:buChar char="‐"/>
              <a:defRPr sz="1600"/>
            </a:lvl2pPr>
          </a:lstStyle>
          <a:p>
            <a:pPr lvl="0"/>
            <a:r>
              <a:rPr lang="nl-NL"/>
              <a:t>Klik om de tekststijl van het model te bewerken</a:t>
            </a:r>
          </a:p>
          <a:p>
            <a:pPr lvl="1"/>
            <a:r>
              <a:rPr lang="nl-NL"/>
              <a:t>Tweede niveau</a:t>
            </a:r>
          </a:p>
        </p:txBody>
      </p:sp>
      <p:sp>
        <p:nvSpPr>
          <p:cNvPr id="21" name="Tijdelijke aanduiding voor tekst 14"/>
          <p:cNvSpPr>
            <a:spLocks noGrp="1"/>
          </p:cNvSpPr>
          <p:nvPr>
            <p:ph type="body" sz="quarter" idx="13"/>
          </p:nvPr>
        </p:nvSpPr>
        <p:spPr>
          <a:xfrm>
            <a:off x="6384032" y="2060851"/>
            <a:ext cx="5184576" cy="3960813"/>
          </a:xfrm>
          <a:prstGeom prst="rect">
            <a:avLst/>
          </a:prstGeom>
        </p:spPr>
        <p:txBody>
          <a:bodyPr lIns="0"/>
          <a:lstStyle>
            <a:lvl1pPr>
              <a:buClr>
                <a:srgbClr val="641C76"/>
              </a:buClr>
              <a:defRPr sz="2000" b="1"/>
            </a:lvl1pPr>
            <a:lvl2pPr>
              <a:buClr>
                <a:srgbClr val="28A532"/>
              </a:buClr>
              <a:buFont typeface="Calibri" pitchFamily="34" charset="0"/>
              <a:buChar char="‐"/>
              <a:defRPr sz="1600"/>
            </a:lvl2pPr>
          </a:lstStyle>
          <a:p>
            <a:pPr lvl="0"/>
            <a:r>
              <a:rPr lang="nl-NL"/>
              <a:t>Klik om de tekststijl van het model te bewerken</a:t>
            </a:r>
          </a:p>
          <a:p>
            <a:pPr lvl="1"/>
            <a:r>
              <a:rPr lang="nl-NL"/>
              <a:t>Tweede niveau</a:t>
            </a:r>
          </a:p>
        </p:txBody>
      </p:sp>
      <p:sp>
        <p:nvSpPr>
          <p:cNvPr id="8" name="Tijdelijke aanduiding voor voettekst 3"/>
          <p:cNvSpPr>
            <a:spLocks noGrp="1"/>
          </p:cNvSpPr>
          <p:nvPr>
            <p:ph type="ftr" sz="quarter" idx="14"/>
          </p:nvPr>
        </p:nvSpPr>
        <p:spPr>
          <a:xfrm>
            <a:off x="1488017" y="6448428"/>
            <a:ext cx="4224867" cy="365125"/>
          </a:xfrm>
        </p:spPr>
        <p:txBody>
          <a:bodyPr lIns="0"/>
          <a:lstStyle>
            <a:lvl1pPr algn="l">
              <a:defRPr sz="1200" smtClean="0">
                <a:solidFill>
                  <a:schemeClr val="tx1"/>
                </a:solidFill>
              </a:defRPr>
            </a:lvl1pPr>
          </a:lstStyle>
          <a:p>
            <a:pPr>
              <a:defRPr/>
            </a:pPr>
            <a:r>
              <a:rPr lang="nl-NL"/>
              <a:t>weekvanhetgeld.nl</a:t>
            </a:r>
          </a:p>
        </p:txBody>
      </p:sp>
      <p:sp>
        <p:nvSpPr>
          <p:cNvPr id="10" name="Tijdelijke aanduiding voor dianummer 4"/>
          <p:cNvSpPr>
            <a:spLocks noGrp="1"/>
          </p:cNvSpPr>
          <p:nvPr>
            <p:ph type="sldNum" sz="quarter" idx="15"/>
          </p:nvPr>
        </p:nvSpPr>
        <p:spPr>
          <a:xfrm>
            <a:off x="624419" y="6448428"/>
            <a:ext cx="766233" cy="365125"/>
          </a:xfrm>
        </p:spPr>
        <p:txBody>
          <a:bodyPr lIns="0"/>
          <a:lstStyle>
            <a:lvl1pPr>
              <a:defRPr/>
            </a:lvl1pPr>
          </a:lstStyle>
          <a:p>
            <a:pPr>
              <a:defRPr/>
            </a:pPr>
            <a:fld id="{7CFE24F5-E73C-4A20-A50D-7D53885100B4}" type="slidenum">
              <a:rPr lang="nl-NL"/>
              <a:pPr>
                <a:defRPr/>
              </a:pPr>
              <a:t>‹nr.›</a:t>
            </a:fld>
            <a:endParaRPr lang="nl-NL"/>
          </a:p>
        </p:txBody>
      </p:sp>
      <p:pic>
        <p:nvPicPr>
          <p:cNvPr id="11" name="Afbeelding 6" descr="Wijzer-in-Geldzaken_RGB.png">
            <a:extLst>
              <a:ext uri="{FF2B5EF4-FFF2-40B4-BE49-F238E27FC236}">
                <a16:creationId xmlns:a16="http://schemas.microsoft.com/office/drawing/2014/main" id="{562DB167-3650-47AC-BE58-B1BDE17671EE}"/>
              </a:ext>
            </a:extLst>
          </p:cNvPr>
          <p:cNvPicPr>
            <a:picLocks noChangeAspect="1"/>
          </p:cNvPicPr>
          <p:nvPr userDrawn="1"/>
        </p:nvPicPr>
        <p:blipFill>
          <a:blip r:embed="rId4" cstate="print"/>
          <a:srcRect/>
          <a:stretch>
            <a:fillRect/>
          </a:stretch>
        </p:blipFill>
        <p:spPr bwMode="auto">
          <a:xfrm>
            <a:off x="10215700" y="6545263"/>
            <a:ext cx="1638300" cy="196850"/>
          </a:xfrm>
          <a:prstGeom prst="rect">
            <a:avLst/>
          </a:prstGeom>
          <a:noFill/>
          <a:ln w="9525">
            <a:noFill/>
            <a:miter lim="800000"/>
            <a:headEnd/>
            <a:tailEnd/>
          </a:ln>
        </p:spPr>
      </p:pic>
    </p:spTree>
    <p:extLst>
      <p:ext uri="{BB962C8B-B14F-4D97-AF65-F5344CB8AC3E}">
        <p14:creationId xmlns:p14="http://schemas.microsoft.com/office/powerpoint/2010/main" val="31949569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 - Afbeeldingen met opsomming en bijschrift">
    <p:spTree>
      <p:nvGrpSpPr>
        <p:cNvPr id="1" name=""/>
        <p:cNvGrpSpPr/>
        <p:nvPr/>
      </p:nvGrpSpPr>
      <p:grpSpPr>
        <a:xfrm>
          <a:off x="0" y="0"/>
          <a:ext cx="0" cy="0"/>
          <a:chOff x="0" y="0"/>
          <a:chExt cx="0" cy="0"/>
        </a:xfrm>
      </p:grpSpPr>
      <p:sp>
        <p:nvSpPr>
          <p:cNvPr id="8" name="Titel 1"/>
          <p:cNvSpPr txBox="1">
            <a:spLocks/>
          </p:cNvSpPr>
          <p:nvPr userDrawn="1"/>
        </p:nvSpPr>
        <p:spPr>
          <a:xfrm>
            <a:off x="624420" y="4873628"/>
            <a:ext cx="7776633" cy="1076325"/>
          </a:xfrm>
          <a:prstGeom prst="rect">
            <a:avLst/>
          </a:prstGeom>
        </p:spPr>
        <p:txBody>
          <a:bodyPr lIns="0"/>
          <a:lstStyle>
            <a:lvl1pPr algn="l">
              <a:defRPr sz="2000" b="1"/>
            </a:lvl1pPr>
          </a:lstStyle>
          <a:p>
            <a:pPr fontAlgn="auto">
              <a:spcAft>
                <a:spcPts val="0"/>
              </a:spcAft>
              <a:defRPr/>
            </a:pPr>
            <a:r>
              <a:rPr lang="nl-NL" sz="1600">
                <a:latin typeface="+mj-lt"/>
                <a:ea typeface="+mj-ea"/>
                <a:cs typeface="+mj-cs"/>
              </a:rPr>
              <a:t>Klik om de stijl te bewerken</a:t>
            </a:r>
          </a:p>
        </p:txBody>
      </p:sp>
      <p:pic>
        <p:nvPicPr>
          <p:cNvPr id="9" name="Afbeelding 6"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11" name="Afbeelding 8" descr="Naamlooskopie.png"/>
          <p:cNvPicPr>
            <a:picLocks noChangeAspect="1"/>
          </p:cNvPicPr>
          <p:nvPr userDrawn="1"/>
        </p:nvPicPr>
        <p:blipFill>
          <a:blip r:embed="rId3" cstate="print"/>
          <a:srcRect/>
          <a:stretch>
            <a:fillRect/>
          </a:stretch>
        </p:blipFill>
        <p:spPr bwMode="auto">
          <a:xfrm>
            <a:off x="624419" y="938213"/>
            <a:ext cx="10856383" cy="42862"/>
          </a:xfrm>
          <a:prstGeom prst="rect">
            <a:avLst/>
          </a:prstGeom>
          <a:noFill/>
          <a:ln w="9525">
            <a:noFill/>
            <a:miter lim="800000"/>
            <a:headEnd/>
            <a:tailEnd/>
          </a:ln>
        </p:spPr>
      </p:pic>
      <p:sp>
        <p:nvSpPr>
          <p:cNvPr id="13" name="Tijdelijke aanduiding voor afbeelding 2"/>
          <p:cNvSpPr>
            <a:spLocks noGrp="1"/>
          </p:cNvSpPr>
          <p:nvPr>
            <p:ph type="pic" idx="11"/>
          </p:nvPr>
        </p:nvSpPr>
        <p:spPr>
          <a:xfrm>
            <a:off x="623392" y="1345569"/>
            <a:ext cx="3744416" cy="1584176"/>
          </a:xfrm>
          <a:prstGeom prst="rect">
            <a:avLst/>
          </a:prstGeom>
        </p:spPr>
        <p:txBody>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16" name="Tijdelijke aanduiding voor afbeelding 2"/>
          <p:cNvSpPr>
            <a:spLocks noGrp="1"/>
          </p:cNvSpPr>
          <p:nvPr>
            <p:ph type="pic" idx="12"/>
          </p:nvPr>
        </p:nvSpPr>
        <p:spPr>
          <a:xfrm>
            <a:off x="4655840" y="1340771"/>
            <a:ext cx="3744416" cy="1588977"/>
          </a:xfrm>
          <a:prstGeom prst="rect">
            <a:avLst/>
          </a:prstGeom>
        </p:spPr>
        <p:txBody>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19" name="Tijdelijke aanduiding voor afbeelding 2"/>
          <p:cNvSpPr>
            <a:spLocks noGrp="1"/>
          </p:cNvSpPr>
          <p:nvPr>
            <p:ph type="pic" idx="13"/>
          </p:nvPr>
        </p:nvSpPr>
        <p:spPr>
          <a:xfrm>
            <a:off x="623392" y="3145769"/>
            <a:ext cx="3744416" cy="1584176"/>
          </a:xfrm>
          <a:prstGeom prst="rect">
            <a:avLst/>
          </a:prstGeom>
        </p:spPr>
        <p:txBody>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20" name="Tijdelijke aanduiding voor afbeelding 2"/>
          <p:cNvSpPr>
            <a:spLocks noGrp="1"/>
          </p:cNvSpPr>
          <p:nvPr>
            <p:ph type="pic" idx="14"/>
          </p:nvPr>
        </p:nvSpPr>
        <p:spPr>
          <a:xfrm>
            <a:off x="4655840" y="3145769"/>
            <a:ext cx="3744416" cy="1584176"/>
          </a:xfrm>
          <a:prstGeom prst="rect">
            <a:avLst/>
          </a:prstGeom>
        </p:spPr>
        <p:txBody>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21" name="Tijdelijke aanduiding voor tekst 14"/>
          <p:cNvSpPr>
            <a:spLocks noGrp="1"/>
          </p:cNvSpPr>
          <p:nvPr>
            <p:ph type="body" sz="quarter" idx="15"/>
          </p:nvPr>
        </p:nvSpPr>
        <p:spPr>
          <a:xfrm>
            <a:off x="8784300" y="1345572"/>
            <a:ext cx="2784309" cy="4603711"/>
          </a:xfrm>
          <a:prstGeom prst="rect">
            <a:avLst/>
          </a:prstGeom>
        </p:spPr>
        <p:txBody>
          <a:bodyPr lIns="0"/>
          <a:lstStyle>
            <a:lvl1pPr>
              <a:buClr>
                <a:srgbClr val="641C76"/>
              </a:buClr>
              <a:defRPr sz="2000" b="1"/>
            </a:lvl1pPr>
            <a:lvl2pPr>
              <a:buClr>
                <a:srgbClr val="28A532"/>
              </a:buClr>
              <a:buFont typeface="Calibri" pitchFamily="34" charset="0"/>
              <a:buChar char="‐"/>
              <a:defRPr sz="1600"/>
            </a:lvl2pPr>
          </a:lstStyle>
          <a:p>
            <a:pPr lvl="0"/>
            <a:r>
              <a:rPr lang="nl-NL"/>
              <a:t>Klik om de tekststijl van het model te bewerken</a:t>
            </a:r>
          </a:p>
          <a:p>
            <a:pPr lvl="1"/>
            <a:r>
              <a:rPr lang="nl-NL"/>
              <a:t>Tweede niveau</a:t>
            </a:r>
          </a:p>
        </p:txBody>
      </p:sp>
      <p:sp>
        <p:nvSpPr>
          <p:cNvPr id="24" name="Titel 1"/>
          <p:cNvSpPr>
            <a:spLocks noGrp="1"/>
          </p:cNvSpPr>
          <p:nvPr>
            <p:ph type="title"/>
          </p:nvPr>
        </p:nvSpPr>
        <p:spPr>
          <a:xfrm>
            <a:off x="609600" y="274638"/>
            <a:ext cx="10972800" cy="562074"/>
          </a:xfrm>
          <a:prstGeom prst="rect">
            <a:avLst/>
          </a:prstGeom>
        </p:spPr>
        <p:txBody>
          <a:bodyPr lIns="0" anchor="t">
            <a:normAutofit/>
          </a:bodyPr>
          <a:lstStyle>
            <a:lvl1pPr algn="l">
              <a:defRPr sz="3200" b="1">
                <a:solidFill>
                  <a:srgbClr val="641C76"/>
                </a:solidFill>
              </a:defRPr>
            </a:lvl1pPr>
          </a:lstStyle>
          <a:p>
            <a:r>
              <a:rPr lang="nl-NL"/>
              <a:t>Titelstijl van model bewerken</a:t>
            </a:r>
          </a:p>
        </p:txBody>
      </p:sp>
      <p:sp>
        <p:nvSpPr>
          <p:cNvPr id="12" name="Tijdelijke aanduiding voor voettekst 3"/>
          <p:cNvSpPr>
            <a:spLocks noGrp="1"/>
          </p:cNvSpPr>
          <p:nvPr>
            <p:ph type="ftr" sz="quarter" idx="16"/>
          </p:nvPr>
        </p:nvSpPr>
        <p:spPr>
          <a:xfrm>
            <a:off x="1488017" y="6448428"/>
            <a:ext cx="4224867" cy="365125"/>
          </a:xfrm>
        </p:spPr>
        <p:txBody>
          <a:bodyPr lIns="0"/>
          <a:lstStyle>
            <a:lvl1pPr algn="l">
              <a:defRPr sz="1200" smtClean="0">
                <a:solidFill>
                  <a:schemeClr val="tx1"/>
                </a:solidFill>
              </a:defRPr>
            </a:lvl1pPr>
          </a:lstStyle>
          <a:p>
            <a:pPr>
              <a:defRPr/>
            </a:pPr>
            <a:r>
              <a:rPr lang="nl-NL"/>
              <a:t>weekvanhetgeld.nl</a:t>
            </a:r>
          </a:p>
        </p:txBody>
      </p:sp>
      <p:sp>
        <p:nvSpPr>
          <p:cNvPr id="14" name="Tijdelijke aanduiding voor dianummer 4"/>
          <p:cNvSpPr>
            <a:spLocks noGrp="1"/>
          </p:cNvSpPr>
          <p:nvPr>
            <p:ph type="sldNum" sz="quarter" idx="17"/>
          </p:nvPr>
        </p:nvSpPr>
        <p:spPr>
          <a:xfrm>
            <a:off x="624419" y="6448428"/>
            <a:ext cx="766233" cy="365125"/>
          </a:xfrm>
        </p:spPr>
        <p:txBody>
          <a:bodyPr lIns="0"/>
          <a:lstStyle>
            <a:lvl1pPr>
              <a:defRPr/>
            </a:lvl1pPr>
          </a:lstStyle>
          <a:p>
            <a:pPr>
              <a:defRPr/>
            </a:pPr>
            <a:fld id="{E76216E8-728B-4CFB-AEF0-BEF4EC9291A6}" type="slidenum">
              <a:rPr lang="nl-NL"/>
              <a:pPr>
                <a:defRPr/>
              </a:pPr>
              <a:t>‹nr.›</a:t>
            </a:fld>
            <a:endParaRPr lang="nl-NL"/>
          </a:p>
        </p:txBody>
      </p:sp>
      <p:pic>
        <p:nvPicPr>
          <p:cNvPr id="15" name="Afbeelding 6" descr="Wijzer-in-Geldzaken_RGB.png">
            <a:extLst>
              <a:ext uri="{FF2B5EF4-FFF2-40B4-BE49-F238E27FC236}">
                <a16:creationId xmlns:a16="http://schemas.microsoft.com/office/drawing/2014/main" id="{2D4D676B-0AA2-48D6-A118-AE7ABA69CB15}"/>
              </a:ext>
            </a:extLst>
          </p:cNvPr>
          <p:cNvPicPr>
            <a:picLocks noChangeAspect="1"/>
          </p:cNvPicPr>
          <p:nvPr userDrawn="1"/>
        </p:nvPicPr>
        <p:blipFill>
          <a:blip r:embed="rId4" cstate="print"/>
          <a:srcRect/>
          <a:stretch>
            <a:fillRect/>
          </a:stretch>
        </p:blipFill>
        <p:spPr bwMode="auto">
          <a:xfrm>
            <a:off x="10215700" y="6545263"/>
            <a:ext cx="1638300" cy="196850"/>
          </a:xfrm>
          <a:prstGeom prst="rect">
            <a:avLst/>
          </a:prstGeom>
          <a:noFill/>
          <a:ln w="9525">
            <a:noFill/>
            <a:miter lim="800000"/>
            <a:headEnd/>
            <a:tailEnd/>
          </a:ln>
        </p:spPr>
      </p:pic>
    </p:spTree>
    <p:extLst>
      <p:ext uri="{BB962C8B-B14F-4D97-AF65-F5344CB8AC3E}">
        <p14:creationId xmlns:p14="http://schemas.microsoft.com/office/powerpoint/2010/main" val="39408418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 Afbeeldingen met opsomming en bijschrift">
    <p:spTree>
      <p:nvGrpSpPr>
        <p:cNvPr id="1" name=""/>
        <p:cNvGrpSpPr/>
        <p:nvPr/>
      </p:nvGrpSpPr>
      <p:grpSpPr>
        <a:xfrm>
          <a:off x="0" y="0"/>
          <a:ext cx="0" cy="0"/>
          <a:chOff x="0" y="0"/>
          <a:chExt cx="0" cy="0"/>
        </a:xfrm>
      </p:grpSpPr>
      <p:sp>
        <p:nvSpPr>
          <p:cNvPr id="8" name="Titel 1"/>
          <p:cNvSpPr txBox="1">
            <a:spLocks/>
          </p:cNvSpPr>
          <p:nvPr userDrawn="1"/>
        </p:nvSpPr>
        <p:spPr>
          <a:xfrm>
            <a:off x="624420" y="5589588"/>
            <a:ext cx="7776633" cy="431800"/>
          </a:xfrm>
          <a:prstGeom prst="rect">
            <a:avLst/>
          </a:prstGeom>
        </p:spPr>
        <p:txBody>
          <a:bodyPr lIns="0"/>
          <a:lstStyle>
            <a:lvl1pPr algn="l">
              <a:defRPr sz="2000" b="1"/>
            </a:lvl1pPr>
          </a:lstStyle>
          <a:p>
            <a:pPr fontAlgn="auto">
              <a:spcAft>
                <a:spcPts val="0"/>
              </a:spcAft>
              <a:defRPr/>
            </a:pPr>
            <a:r>
              <a:rPr lang="nl-NL" sz="1600">
                <a:latin typeface="+mj-lt"/>
                <a:ea typeface="+mj-ea"/>
                <a:cs typeface="+mj-cs"/>
              </a:rPr>
              <a:t>Klik om de stijl te bewerken</a:t>
            </a:r>
          </a:p>
        </p:txBody>
      </p:sp>
      <p:pic>
        <p:nvPicPr>
          <p:cNvPr id="10" name="Afbeelding 6"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12" name="Afbeelding 8" descr="Naamlooskopie.png"/>
          <p:cNvPicPr>
            <a:picLocks noChangeAspect="1"/>
          </p:cNvPicPr>
          <p:nvPr userDrawn="1"/>
        </p:nvPicPr>
        <p:blipFill>
          <a:blip r:embed="rId3" cstate="print"/>
          <a:srcRect/>
          <a:stretch>
            <a:fillRect/>
          </a:stretch>
        </p:blipFill>
        <p:spPr bwMode="auto">
          <a:xfrm>
            <a:off x="624419" y="1557338"/>
            <a:ext cx="10856383" cy="42862"/>
          </a:xfrm>
          <a:prstGeom prst="rect">
            <a:avLst/>
          </a:prstGeom>
          <a:noFill/>
          <a:ln w="9525">
            <a:noFill/>
            <a:miter lim="800000"/>
            <a:headEnd/>
            <a:tailEnd/>
          </a:ln>
        </p:spPr>
      </p:pic>
      <p:sp>
        <p:nvSpPr>
          <p:cNvPr id="9" name="Titel 1"/>
          <p:cNvSpPr>
            <a:spLocks noGrp="1"/>
          </p:cNvSpPr>
          <p:nvPr>
            <p:ph type="title"/>
          </p:nvPr>
        </p:nvSpPr>
        <p:spPr>
          <a:xfrm>
            <a:off x="609600" y="274638"/>
            <a:ext cx="10972800" cy="1282154"/>
          </a:xfrm>
          <a:prstGeom prst="rect">
            <a:avLst/>
          </a:prstGeom>
        </p:spPr>
        <p:txBody>
          <a:bodyPr lIns="0" anchor="t">
            <a:normAutofit/>
          </a:bodyPr>
          <a:lstStyle>
            <a:lvl1pPr algn="l">
              <a:defRPr sz="3200" b="1">
                <a:solidFill>
                  <a:srgbClr val="641C76"/>
                </a:solidFill>
              </a:defRPr>
            </a:lvl1pPr>
          </a:lstStyle>
          <a:p>
            <a:r>
              <a:rPr lang="nl-NL"/>
              <a:t>Titelstijl van model bewerken</a:t>
            </a:r>
          </a:p>
        </p:txBody>
      </p:sp>
      <p:sp>
        <p:nvSpPr>
          <p:cNvPr id="13" name="Tijdelijke aanduiding voor afbeelding 2"/>
          <p:cNvSpPr>
            <a:spLocks noGrp="1"/>
          </p:cNvSpPr>
          <p:nvPr>
            <p:ph type="pic" idx="11"/>
          </p:nvPr>
        </p:nvSpPr>
        <p:spPr>
          <a:xfrm>
            <a:off x="623392" y="2060848"/>
            <a:ext cx="3744416" cy="1584176"/>
          </a:xfrm>
          <a:prstGeom prst="rect">
            <a:avLst/>
          </a:prstGeom>
        </p:spPr>
        <p:txBody>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16" name="Tijdelijke aanduiding voor afbeelding 2"/>
          <p:cNvSpPr>
            <a:spLocks noGrp="1"/>
          </p:cNvSpPr>
          <p:nvPr>
            <p:ph type="pic" idx="12"/>
          </p:nvPr>
        </p:nvSpPr>
        <p:spPr>
          <a:xfrm>
            <a:off x="4655840" y="2056050"/>
            <a:ext cx="3744416" cy="1588977"/>
          </a:xfrm>
          <a:prstGeom prst="rect">
            <a:avLst/>
          </a:prstGeom>
        </p:spPr>
        <p:txBody>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19" name="Tijdelijke aanduiding voor afbeelding 2"/>
          <p:cNvSpPr>
            <a:spLocks noGrp="1"/>
          </p:cNvSpPr>
          <p:nvPr>
            <p:ph type="pic" idx="13"/>
          </p:nvPr>
        </p:nvSpPr>
        <p:spPr>
          <a:xfrm>
            <a:off x="623392" y="3861048"/>
            <a:ext cx="3744416" cy="1584176"/>
          </a:xfrm>
          <a:prstGeom prst="rect">
            <a:avLst/>
          </a:prstGeom>
        </p:spPr>
        <p:txBody>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20" name="Tijdelijke aanduiding voor afbeelding 2"/>
          <p:cNvSpPr>
            <a:spLocks noGrp="1"/>
          </p:cNvSpPr>
          <p:nvPr>
            <p:ph type="pic" idx="14"/>
          </p:nvPr>
        </p:nvSpPr>
        <p:spPr>
          <a:xfrm>
            <a:off x="4655840" y="3861048"/>
            <a:ext cx="3744416" cy="1584176"/>
          </a:xfrm>
          <a:prstGeom prst="rect">
            <a:avLst/>
          </a:prstGeom>
        </p:spPr>
        <p:txBody>
          <a:bodyPr/>
          <a:lstStyle>
            <a:lvl1pPr marL="0" indent="0">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21" name="Tijdelijke aanduiding voor tekst 14"/>
          <p:cNvSpPr>
            <a:spLocks noGrp="1"/>
          </p:cNvSpPr>
          <p:nvPr>
            <p:ph type="body" sz="quarter" idx="15"/>
          </p:nvPr>
        </p:nvSpPr>
        <p:spPr>
          <a:xfrm>
            <a:off x="8784300" y="2060851"/>
            <a:ext cx="2784309" cy="3960813"/>
          </a:xfrm>
          <a:prstGeom prst="rect">
            <a:avLst/>
          </a:prstGeom>
        </p:spPr>
        <p:txBody>
          <a:bodyPr lIns="0"/>
          <a:lstStyle>
            <a:lvl1pPr>
              <a:buClr>
                <a:srgbClr val="641C76"/>
              </a:buClr>
              <a:defRPr sz="2000" b="1"/>
            </a:lvl1pPr>
            <a:lvl2pPr>
              <a:buClr>
                <a:srgbClr val="28A532"/>
              </a:buClr>
              <a:buFont typeface="Calibri" pitchFamily="34" charset="0"/>
              <a:buChar char="‐"/>
              <a:defRPr sz="1600"/>
            </a:lvl2pPr>
          </a:lstStyle>
          <a:p>
            <a:pPr lvl="0"/>
            <a:r>
              <a:rPr lang="nl-NL"/>
              <a:t>Klik om de tekststijl van het model te bewerken</a:t>
            </a:r>
          </a:p>
          <a:p>
            <a:pPr lvl="1"/>
            <a:r>
              <a:rPr lang="nl-NL"/>
              <a:t>Tweede niveau</a:t>
            </a:r>
          </a:p>
        </p:txBody>
      </p:sp>
      <p:sp>
        <p:nvSpPr>
          <p:cNvPr id="14" name="Tijdelijke aanduiding voor voettekst 3"/>
          <p:cNvSpPr>
            <a:spLocks noGrp="1"/>
          </p:cNvSpPr>
          <p:nvPr>
            <p:ph type="ftr" sz="quarter" idx="16"/>
          </p:nvPr>
        </p:nvSpPr>
        <p:spPr>
          <a:xfrm>
            <a:off x="1488017" y="6448428"/>
            <a:ext cx="4224867" cy="365125"/>
          </a:xfrm>
        </p:spPr>
        <p:txBody>
          <a:bodyPr lIns="0"/>
          <a:lstStyle>
            <a:lvl1pPr algn="l">
              <a:defRPr sz="1200" smtClean="0">
                <a:solidFill>
                  <a:schemeClr val="tx1"/>
                </a:solidFill>
              </a:defRPr>
            </a:lvl1pPr>
          </a:lstStyle>
          <a:p>
            <a:pPr>
              <a:defRPr/>
            </a:pPr>
            <a:r>
              <a:rPr lang="nl-NL"/>
              <a:t>weekvanhetgeld.nl</a:t>
            </a:r>
          </a:p>
        </p:txBody>
      </p:sp>
      <p:sp>
        <p:nvSpPr>
          <p:cNvPr id="15" name="Tijdelijke aanduiding voor dianummer 4"/>
          <p:cNvSpPr>
            <a:spLocks noGrp="1"/>
          </p:cNvSpPr>
          <p:nvPr>
            <p:ph type="sldNum" sz="quarter" idx="17"/>
          </p:nvPr>
        </p:nvSpPr>
        <p:spPr>
          <a:xfrm>
            <a:off x="624419" y="6448428"/>
            <a:ext cx="766233" cy="365125"/>
          </a:xfrm>
        </p:spPr>
        <p:txBody>
          <a:bodyPr lIns="0"/>
          <a:lstStyle>
            <a:lvl1pPr>
              <a:defRPr/>
            </a:lvl1pPr>
          </a:lstStyle>
          <a:p>
            <a:pPr>
              <a:defRPr/>
            </a:pPr>
            <a:fld id="{EEEE64D4-A1B7-473D-BCE9-ACDAB547ADF7}" type="slidenum">
              <a:rPr lang="nl-NL"/>
              <a:pPr>
                <a:defRPr/>
              </a:pPr>
              <a:t>‹nr.›</a:t>
            </a:fld>
            <a:endParaRPr lang="nl-NL"/>
          </a:p>
        </p:txBody>
      </p:sp>
      <p:pic>
        <p:nvPicPr>
          <p:cNvPr id="17" name="Afbeelding 6" descr="Wijzer-in-Geldzaken_RGB.png">
            <a:extLst>
              <a:ext uri="{FF2B5EF4-FFF2-40B4-BE49-F238E27FC236}">
                <a16:creationId xmlns:a16="http://schemas.microsoft.com/office/drawing/2014/main" id="{1F140942-E33E-440C-A027-2531312AB4A3}"/>
              </a:ext>
            </a:extLst>
          </p:cNvPr>
          <p:cNvPicPr>
            <a:picLocks noChangeAspect="1"/>
          </p:cNvPicPr>
          <p:nvPr userDrawn="1"/>
        </p:nvPicPr>
        <p:blipFill>
          <a:blip r:embed="rId4" cstate="print"/>
          <a:srcRect/>
          <a:stretch>
            <a:fillRect/>
          </a:stretch>
        </p:blipFill>
        <p:spPr bwMode="auto">
          <a:xfrm>
            <a:off x="10215700" y="6545263"/>
            <a:ext cx="1638300" cy="196850"/>
          </a:xfrm>
          <a:prstGeom prst="rect">
            <a:avLst/>
          </a:prstGeom>
          <a:noFill/>
          <a:ln w="9525">
            <a:noFill/>
            <a:miter lim="800000"/>
            <a:headEnd/>
            <a:tailEnd/>
          </a:ln>
        </p:spPr>
      </p:pic>
    </p:spTree>
    <p:extLst>
      <p:ext uri="{BB962C8B-B14F-4D97-AF65-F5344CB8AC3E}">
        <p14:creationId xmlns:p14="http://schemas.microsoft.com/office/powerpoint/2010/main" val="4113229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561F582A-5044-4FF8-BA41-6A9700424AB5}"/>
              </a:ext>
            </a:extLst>
          </p:cNvPr>
          <p:cNvSpPr/>
          <p:nvPr userDrawn="1"/>
        </p:nvSpPr>
        <p:spPr>
          <a:xfrm rot="-120000">
            <a:off x="-244945" y="-482234"/>
            <a:ext cx="12513937" cy="2240069"/>
          </a:xfrm>
          <a:prstGeom prst="rect">
            <a:avLst/>
          </a:prstGeom>
          <a:solidFill>
            <a:srgbClr val="6A61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p>
        </p:txBody>
      </p:sp>
      <p:sp>
        <p:nvSpPr>
          <p:cNvPr id="2" name="Titel 1">
            <a:extLst>
              <a:ext uri="{FF2B5EF4-FFF2-40B4-BE49-F238E27FC236}">
                <a16:creationId xmlns:a16="http://schemas.microsoft.com/office/drawing/2014/main" id="{068180B7-78E6-4FA8-98B4-36908A31CB44}"/>
              </a:ext>
            </a:extLst>
          </p:cNvPr>
          <p:cNvSpPr>
            <a:spLocks noGrp="1"/>
          </p:cNvSpPr>
          <p:nvPr>
            <p:ph type="title"/>
          </p:nvPr>
        </p:nvSpPr>
        <p:spPr>
          <a:xfrm>
            <a:off x="839788" y="365127"/>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5479DFD-F1F8-4C97-BB73-C39910715CDD}"/>
              </a:ext>
            </a:extLst>
          </p:cNvPr>
          <p:cNvSpPr>
            <a:spLocks noGrp="1"/>
          </p:cNvSpPr>
          <p:nvPr>
            <p:ph type="body" idx="1"/>
          </p:nvPr>
        </p:nvSpPr>
        <p:spPr>
          <a:xfrm>
            <a:off x="839789" y="2091705"/>
            <a:ext cx="5157787" cy="710470"/>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AD29B88-D223-4E9E-AD82-B13F675E6DCB}"/>
              </a:ext>
            </a:extLst>
          </p:cNvPr>
          <p:cNvSpPr>
            <a:spLocks noGrp="1"/>
          </p:cNvSpPr>
          <p:nvPr>
            <p:ph sz="half" idx="2"/>
          </p:nvPr>
        </p:nvSpPr>
        <p:spPr>
          <a:xfrm>
            <a:off x="839789" y="2915617"/>
            <a:ext cx="5157787" cy="317726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34020EC-7D1A-4484-8124-B421C51D661A}"/>
              </a:ext>
            </a:extLst>
          </p:cNvPr>
          <p:cNvSpPr>
            <a:spLocks noGrp="1"/>
          </p:cNvSpPr>
          <p:nvPr>
            <p:ph type="body" sz="quarter" idx="3"/>
          </p:nvPr>
        </p:nvSpPr>
        <p:spPr>
          <a:xfrm>
            <a:off x="6172201" y="2091705"/>
            <a:ext cx="5183188" cy="710470"/>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5D7BA0CC-0A81-43DA-A6E1-E5C2B56C6A65}"/>
              </a:ext>
            </a:extLst>
          </p:cNvPr>
          <p:cNvSpPr>
            <a:spLocks noGrp="1"/>
          </p:cNvSpPr>
          <p:nvPr>
            <p:ph sz="quarter" idx="4"/>
          </p:nvPr>
        </p:nvSpPr>
        <p:spPr>
          <a:xfrm>
            <a:off x="6172201" y="2915617"/>
            <a:ext cx="5183188" cy="317726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1015378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 - Afbeeldingen met opsomming">
    <p:spTree>
      <p:nvGrpSpPr>
        <p:cNvPr id="1" name=""/>
        <p:cNvGrpSpPr/>
        <p:nvPr/>
      </p:nvGrpSpPr>
      <p:grpSpPr>
        <a:xfrm>
          <a:off x="0" y="0"/>
          <a:ext cx="0" cy="0"/>
          <a:chOff x="0" y="0"/>
          <a:chExt cx="0" cy="0"/>
        </a:xfrm>
      </p:grpSpPr>
      <p:pic>
        <p:nvPicPr>
          <p:cNvPr id="6" name="Afbeelding 5"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8" name="Afbeelding 7" descr="Naamlooskopie.png"/>
          <p:cNvPicPr>
            <a:picLocks noChangeAspect="1"/>
          </p:cNvPicPr>
          <p:nvPr userDrawn="1"/>
        </p:nvPicPr>
        <p:blipFill>
          <a:blip r:embed="rId3" cstate="print"/>
          <a:srcRect/>
          <a:stretch>
            <a:fillRect/>
          </a:stretch>
        </p:blipFill>
        <p:spPr bwMode="auto">
          <a:xfrm>
            <a:off x="624419" y="938213"/>
            <a:ext cx="10856383" cy="42862"/>
          </a:xfrm>
          <a:prstGeom prst="rect">
            <a:avLst/>
          </a:prstGeom>
          <a:noFill/>
          <a:ln w="9525">
            <a:noFill/>
            <a:miter lim="800000"/>
            <a:headEnd/>
            <a:tailEnd/>
          </a:ln>
        </p:spPr>
      </p:pic>
      <p:sp>
        <p:nvSpPr>
          <p:cNvPr id="13" name="Tijdelijke aanduiding voor afbeelding 2"/>
          <p:cNvSpPr>
            <a:spLocks noGrp="1"/>
          </p:cNvSpPr>
          <p:nvPr>
            <p:ph type="pic" idx="11"/>
          </p:nvPr>
        </p:nvSpPr>
        <p:spPr>
          <a:xfrm>
            <a:off x="623393" y="1340768"/>
            <a:ext cx="5280587" cy="223409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15" name="Tijdelijke aanduiding voor afbeelding 2"/>
          <p:cNvSpPr>
            <a:spLocks noGrp="1"/>
          </p:cNvSpPr>
          <p:nvPr>
            <p:ph type="pic" idx="12"/>
          </p:nvPr>
        </p:nvSpPr>
        <p:spPr>
          <a:xfrm>
            <a:off x="6288021" y="1338922"/>
            <a:ext cx="5280587" cy="223409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16" name="Tijdelijke aanduiding voor tekst 14"/>
          <p:cNvSpPr>
            <a:spLocks noGrp="1"/>
          </p:cNvSpPr>
          <p:nvPr>
            <p:ph type="body" sz="quarter" idx="15"/>
          </p:nvPr>
        </p:nvSpPr>
        <p:spPr>
          <a:xfrm>
            <a:off x="623392" y="3933056"/>
            <a:ext cx="10945216" cy="2016224"/>
          </a:xfrm>
          <a:prstGeom prst="rect">
            <a:avLst/>
          </a:prstGeom>
        </p:spPr>
        <p:txBody>
          <a:bodyPr lIns="0"/>
          <a:lstStyle>
            <a:lvl1pPr>
              <a:buClr>
                <a:srgbClr val="641C76"/>
              </a:buClr>
              <a:defRPr sz="2000" b="1"/>
            </a:lvl1pPr>
            <a:lvl2pPr>
              <a:buClr>
                <a:srgbClr val="28A532"/>
              </a:buClr>
              <a:buFont typeface="Calibri" pitchFamily="34" charset="0"/>
              <a:buChar char="‐"/>
              <a:defRPr sz="1600"/>
            </a:lvl2pPr>
          </a:lstStyle>
          <a:p>
            <a:pPr lvl="0"/>
            <a:r>
              <a:rPr lang="nl-NL"/>
              <a:t>Klik om de tekststijl van het model te bewerken</a:t>
            </a:r>
          </a:p>
          <a:p>
            <a:pPr lvl="1"/>
            <a:r>
              <a:rPr lang="nl-NL"/>
              <a:t>Tweede niveau</a:t>
            </a:r>
          </a:p>
        </p:txBody>
      </p:sp>
      <p:sp>
        <p:nvSpPr>
          <p:cNvPr id="21" name="Titel 1"/>
          <p:cNvSpPr>
            <a:spLocks noGrp="1"/>
          </p:cNvSpPr>
          <p:nvPr>
            <p:ph type="title"/>
          </p:nvPr>
        </p:nvSpPr>
        <p:spPr>
          <a:xfrm>
            <a:off x="609600" y="274638"/>
            <a:ext cx="10972800" cy="562074"/>
          </a:xfrm>
          <a:prstGeom prst="rect">
            <a:avLst/>
          </a:prstGeom>
        </p:spPr>
        <p:txBody>
          <a:bodyPr lIns="0" anchor="t">
            <a:normAutofit/>
          </a:bodyPr>
          <a:lstStyle>
            <a:lvl1pPr algn="l">
              <a:defRPr sz="3200" b="1">
                <a:solidFill>
                  <a:srgbClr val="641C76"/>
                </a:solidFill>
              </a:defRPr>
            </a:lvl1pPr>
          </a:lstStyle>
          <a:p>
            <a:r>
              <a:rPr lang="nl-NL"/>
              <a:t>Titelstijl van model bewerken</a:t>
            </a:r>
          </a:p>
        </p:txBody>
      </p:sp>
      <p:sp>
        <p:nvSpPr>
          <p:cNvPr id="9" name="Tijdelijke aanduiding voor voettekst 3"/>
          <p:cNvSpPr>
            <a:spLocks noGrp="1"/>
          </p:cNvSpPr>
          <p:nvPr>
            <p:ph type="ftr" sz="quarter" idx="16"/>
          </p:nvPr>
        </p:nvSpPr>
        <p:spPr>
          <a:xfrm>
            <a:off x="1488017" y="6448428"/>
            <a:ext cx="4224867" cy="365125"/>
          </a:xfrm>
        </p:spPr>
        <p:txBody>
          <a:bodyPr lIns="0"/>
          <a:lstStyle>
            <a:lvl1pPr algn="l">
              <a:defRPr sz="1200" smtClean="0">
                <a:solidFill>
                  <a:schemeClr val="tx1"/>
                </a:solidFill>
              </a:defRPr>
            </a:lvl1pPr>
          </a:lstStyle>
          <a:p>
            <a:pPr>
              <a:defRPr/>
            </a:pPr>
            <a:r>
              <a:rPr lang="nl-NL"/>
              <a:t>weekvanhetgeld.nl</a:t>
            </a:r>
          </a:p>
        </p:txBody>
      </p:sp>
      <p:sp>
        <p:nvSpPr>
          <p:cNvPr id="10" name="Tijdelijke aanduiding voor dianummer 4"/>
          <p:cNvSpPr>
            <a:spLocks noGrp="1"/>
          </p:cNvSpPr>
          <p:nvPr>
            <p:ph type="sldNum" sz="quarter" idx="17"/>
          </p:nvPr>
        </p:nvSpPr>
        <p:spPr>
          <a:xfrm>
            <a:off x="624419" y="6448428"/>
            <a:ext cx="766233" cy="365125"/>
          </a:xfrm>
        </p:spPr>
        <p:txBody>
          <a:bodyPr lIns="0"/>
          <a:lstStyle>
            <a:lvl1pPr>
              <a:defRPr/>
            </a:lvl1pPr>
          </a:lstStyle>
          <a:p>
            <a:pPr>
              <a:defRPr/>
            </a:pPr>
            <a:fld id="{E932521E-4033-450E-9F06-3FB7BF038513}" type="slidenum">
              <a:rPr lang="nl-NL"/>
              <a:pPr>
                <a:defRPr/>
              </a:pPr>
              <a:t>‹nr.›</a:t>
            </a:fld>
            <a:endParaRPr lang="nl-NL"/>
          </a:p>
        </p:txBody>
      </p:sp>
      <p:pic>
        <p:nvPicPr>
          <p:cNvPr id="11" name="Afbeelding 6" descr="Wijzer-in-Geldzaken_RGB.png">
            <a:extLst>
              <a:ext uri="{FF2B5EF4-FFF2-40B4-BE49-F238E27FC236}">
                <a16:creationId xmlns:a16="http://schemas.microsoft.com/office/drawing/2014/main" id="{C2FF69D9-0EA8-42E4-B1AC-593A54BF1F89}"/>
              </a:ext>
            </a:extLst>
          </p:cNvPr>
          <p:cNvPicPr>
            <a:picLocks noChangeAspect="1"/>
          </p:cNvPicPr>
          <p:nvPr userDrawn="1"/>
        </p:nvPicPr>
        <p:blipFill>
          <a:blip r:embed="rId4" cstate="print"/>
          <a:srcRect/>
          <a:stretch>
            <a:fillRect/>
          </a:stretch>
        </p:blipFill>
        <p:spPr bwMode="auto">
          <a:xfrm>
            <a:off x="10215700" y="6545263"/>
            <a:ext cx="1638300" cy="196850"/>
          </a:xfrm>
          <a:prstGeom prst="rect">
            <a:avLst/>
          </a:prstGeom>
          <a:noFill/>
          <a:ln w="9525">
            <a:noFill/>
            <a:miter lim="800000"/>
            <a:headEnd/>
            <a:tailEnd/>
          </a:ln>
        </p:spPr>
      </p:pic>
    </p:spTree>
    <p:extLst>
      <p:ext uri="{BB962C8B-B14F-4D97-AF65-F5344CB8AC3E}">
        <p14:creationId xmlns:p14="http://schemas.microsoft.com/office/powerpoint/2010/main" val="4096895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 - Afbeeldingen met opsomming">
    <p:spTree>
      <p:nvGrpSpPr>
        <p:cNvPr id="1" name=""/>
        <p:cNvGrpSpPr/>
        <p:nvPr/>
      </p:nvGrpSpPr>
      <p:grpSpPr>
        <a:xfrm>
          <a:off x="0" y="0"/>
          <a:ext cx="0" cy="0"/>
          <a:chOff x="0" y="0"/>
          <a:chExt cx="0" cy="0"/>
        </a:xfrm>
      </p:grpSpPr>
      <p:pic>
        <p:nvPicPr>
          <p:cNvPr id="6" name="Afbeelding 5" descr="Solid-line-1054px.png"/>
          <p:cNvPicPr>
            <a:picLocks noChangeAspect="1"/>
          </p:cNvPicPr>
          <p:nvPr userDrawn="1"/>
        </p:nvPicPr>
        <p:blipFill>
          <a:blip r:embed="rId2" cstate="print"/>
          <a:srcRect/>
          <a:stretch>
            <a:fillRect/>
          </a:stretch>
        </p:blipFill>
        <p:spPr bwMode="auto">
          <a:xfrm>
            <a:off x="0" y="6369050"/>
            <a:ext cx="12192000" cy="12700"/>
          </a:xfrm>
          <a:prstGeom prst="rect">
            <a:avLst/>
          </a:prstGeom>
          <a:noFill/>
          <a:ln w="9525">
            <a:noFill/>
            <a:miter lim="800000"/>
            <a:headEnd/>
            <a:tailEnd/>
          </a:ln>
        </p:spPr>
      </p:pic>
      <p:pic>
        <p:nvPicPr>
          <p:cNvPr id="8" name="Afbeelding 7" descr="Naamlooskopie.png"/>
          <p:cNvPicPr>
            <a:picLocks noChangeAspect="1"/>
          </p:cNvPicPr>
          <p:nvPr userDrawn="1"/>
        </p:nvPicPr>
        <p:blipFill>
          <a:blip r:embed="rId3" cstate="print"/>
          <a:srcRect/>
          <a:stretch>
            <a:fillRect/>
          </a:stretch>
        </p:blipFill>
        <p:spPr bwMode="auto">
          <a:xfrm>
            <a:off x="624419" y="1557338"/>
            <a:ext cx="10856383" cy="42862"/>
          </a:xfrm>
          <a:prstGeom prst="rect">
            <a:avLst/>
          </a:prstGeom>
          <a:noFill/>
          <a:ln w="9525">
            <a:noFill/>
            <a:miter lim="800000"/>
            <a:headEnd/>
            <a:tailEnd/>
          </a:ln>
        </p:spPr>
      </p:pic>
      <p:sp>
        <p:nvSpPr>
          <p:cNvPr id="9" name="Titel 1"/>
          <p:cNvSpPr>
            <a:spLocks noGrp="1"/>
          </p:cNvSpPr>
          <p:nvPr>
            <p:ph type="title"/>
          </p:nvPr>
        </p:nvSpPr>
        <p:spPr>
          <a:xfrm>
            <a:off x="609600" y="274638"/>
            <a:ext cx="10972800" cy="1282154"/>
          </a:xfrm>
          <a:prstGeom prst="rect">
            <a:avLst/>
          </a:prstGeom>
        </p:spPr>
        <p:txBody>
          <a:bodyPr lIns="0" anchor="t">
            <a:normAutofit/>
          </a:bodyPr>
          <a:lstStyle>
            <a:lvl1pPr algn="l">
              <a:defRPr sz="3200" b="1">
                <a:solidFill>
                  <a:srgbClr val="641C76"/>
                </a:solidFill>
              </a:defRPr>
            </a:lvl1pPr>
          </a:lstStyle>
          <a:p>
            <a:r>
              <a:rPr lang="nl-NL"/>
              <a:t>Titelstijl van model bewerken</a:t>
            </a:r>
          </a:p>
        </p:txBody>
      </p:sp>
      <p:sp>
        <p:nvSpPr>
          <p:cNvPr id="13" name="Tijdelijke aanduiding voor afbeelding 2"/>
          <p:cNvSpPr>
            <a:spLocks noGrp="1"/>
          </p:cNvSpPr>
          <p:nvPr>
            <p:ph type="pic" idx="11"/>
          </p:nvPr>
        </p:nvSpPr>
        <p:spPr>
          <a:xfrm>
            <a:off x="623393" y="2060848"/>
            <a:ext cx="5280587" cy="223409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15" name="Tijdelijke aanduiding voor afbeelding 2"/>
          <p:cNvSpPr>
            <a:spLocks noGrp="1"/>
          </p:cNvSpPr>
          <p:nvPr>
            <p:ph type="pic" idx="12"/>
          </p:nvPr>
        </p:nvSpPr>
        <p:spPr>
          <a:xfrm>
            <a:off x="6288021" y="2059002"/>
            <a:ext cx="5280587" cy="223409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Sleep de afbeelding naar de tijdelijke aanduiding of klik op het pictogram als u een afbeelding wilt toevoegen</a:t>
            </a:r>
          </a:p>
        </p:txBody>
      </p:sp>
      <p:sp>
        <p:nvSpPr>
          <p:cNvPr id="16" name="Tijdelijke aanduiding voor tekst 14"/>
          <p:cNvSpPr>
            <a:spLocks noGrp="1"/>
          </p:cNvSpPr>
          <p:nvPr>
            <p:ph type="body" sz="quarter" idx="15"/>
          </p:nvPr>
        </p:nvSpPr>
        <p:spPr>
          <a:xfrm>
            <a:off x="623392" y="4653139"/>
            <a:ext cx="10945216" cy="1368525"/>
          </a:xfrm>
          <a:prstGeom prst="rect">
            <a:avLst/>
          </a:prstGeom>
        </p:spPr>
        <p:txBody>
          <a:bodyPr lIns="0"/>
          <a:lstStyle>
            <a:lvl1pPr>
              <a:buClr>
                <a:srgbClr val="641C76"/>
              </a:buClr>
              <a:defRPr sz="2000" b="1"/>
            </a:lvl1pPr>
            <a:lvl2pPr>
              <a:buClr>
                <a:srgbClr val="28A532"/>
              </a:buClr>
              <a:buFont typeface="Calibri" pitchFamily="34" charset="0"/>
              <a:buChar char="‐"/>
              <a:defRPr sz="1600"/>
            </a:lvl2pPr>
          </a:lstStyle>
          <a:p>
            <a:pPr lvl="0"/>
            <a:r>
              <a:rPr lang="nl-NL"/>
              <a:t>Klik om de tekststijl van het model te bewerken</a:t>
            </a:r>
          </a:p>
          <a:p>
            <a:pPr lvl="1"/>
            <a:r>
              <a:rPr lang="nl-NL"/>
              <a:t>Tweede niveau</a:t>
            </a:r>
          </a:p>
        </p:txBody>
      </p:sp>
      <p:sp>
        <p:nvSpPr>
          <p:cNvPr id="10" name="Tijdelijke aanduiding voor voettekst 3"/>
          <p:cNvSpPr>
            <a:spLocks noGrp="1"/>
          </p:cNvSpPr>
          <p:nvPr>
            <p:ph type="ftr" sz="quarter" idx="16"/>
          </p:nvPr>
        </p:nvSpPr>
        <p:spPr>
          <a:xfrm>
            <a:off x="1488017" y="6448428"/>
            <a:ext cx="4224867" cy="365125"/>
          </a:xfrm>
        </p:spPr>
        <p:txBody>
          <a:bodyPr lIns="0"/>
          <a:lstStyle>
            <a:lvl1pPr algn="l">
              <a:defRPr sz="1200" smtClean="0">
                <a:solidFill>
                  <a:schemeClr val="tx1"/>
                </a:solidFill>
              </a:defRPr>
            </a:lvl1pPr>
          </a:lstStyle>
          <a:p>
            <a:pPr>
              <a:defRPr/>
            </a:pPr>
            <a:r>
              <a:rPr lang="nl-NL"/>
              <a:t>weekvanhetgeld.nl</a:t>
            </a:r>
          </a:p>
        </p:txBody>
      </p:sp>
      <p:sp>
        <p:nvSpPr>
          <p:cNvPr id="11" name="Tijdelijke aanduiding voor dianummer 4"/>
          <p:cNvSpPr>
            <a:spLocks noGrp="1"/>
          </p:cNvSpPr>
          <p:nvPr>
            <p:ph type="sldNum" sz="quarter" idx="17"/>
          </p:nvPr>
        </p:nvSpPr>
        <p:spPr>
          <a:xfrm>
            <a:off x="624419" y="6448428"/>
            <a:ext cx="766233" cy="365125"/>
          </a:xfrm>
        </p:spPr>
        <p:txBody>
          <a:bodyPr lIns="0"/>
          <a:lstStyle>
            <a:lvl1pPr>
              <a:defRPr/>
            </a:lvl1pPr>
          </a:lstStyle>
          <a:p>
            <a:pPr>
              <a:defRPr/>
            </a:pPr>
            <a:fld id="{6760F81E-C638-4088-8A2C-99C451E699FD}" type="slidenum">
              <a:rPr lang="nl-NL"/>
              <a:pPr>
                <a:defRPr/>
              </a:pPr>
              <a:t>‹nr.›</a:t>
            </a:fld>
            <a:endParaRPr lang="nl-NL"/>
          </a:p>
        </p:txBody>
      </p:sp>
      <p:pic>
        <p:nvPicPr>
          <p:cNvPr id="12" name="Afbeelding 6" descr="Wijzer-in-Geldzaken_RGB.png">
            <a:extLst>
              <a:ext uri="{FF2B5EF4-FFF2-40B4-BE49-F238E27FC236}">
                <a16:creationId xmlns:a16="http://schemas.microsoft.com/office/drawing/2014/main" id="{E2231A84-227A-48A9-AEE9-7C8279B6A124}"/>
              </a:ext>
            </a:extLst>
          </p:cNvPr>
          <p:cNvPicPr>
            <a:picLocks noChangeAspect="1"/>
          </p:cNvPicPr>
          <p:nvPr userDrawn="1"/>
        </p:nvPicPr>
        <p:blipFill>
          <a:blip r:embed="rId4" cstate="print"/>
          <a:srcRect/>
          <a:stretch>
            <a:fillRect/>
          </a:stretch>
        </p:blipFill>
        <p:spPr bwMode="auto">
          <a:xfrm>
            <a:off x="10215700" y="6545263"/>
            <a:ext cx="1638300" cy="196850"/>
          </a:xfrm>
          <a:prstGeom prst="rect">
            <a:avLst/>
          </a:prstGeom>
          <a:noFill/>
          <a:ln w="9525">
            <a:noFill/>
            <a:miter lim="800000"/>
            <a:headEnd/>
            <a:tailEnd/>
          </a:ln>
        </p:spPr>
      </p:pic>
    </p:spTree>
    <p:extLst>
      <p:ext uri="{BB962C8B-B14F-4D97-AF65-F5344CB8AC3E}">
        <p14:creationId xmlns:p14="http://schemas.microsoft.com/office/powerpoint/2010/main" val="2629663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10E24A8F-A48C-4218-927C-633A7F5B5409}"/>
              </a:ext>
            </a:extLst>
          </p:cNvPr>
          <p:cNvSpPr/>
          <p:nvPr userDrawn="1"/>
        </p:nvSpPr>
        <p:spPr>
          <a:xfrm rot="-120000">
            <a:off x="-244945" y="-482234"/>
            <a:ext cx="12513937" cy="2240069"/>
          </a:xfrm>
          <a:prstGeom prst="rect">
            <a:avLst/>
          </a:prstGeom>
          <a:solidFill>
            <a:srgbClr val="6A61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p>
        </p:txBody>
      </p:sp>
      <p:sp>
        <p:nvSpPr>
          <p:cNvPr id="2" name="Titel 1">
            <a:extLst>
              <a:ext uri="{FF2B5EF4-FFF2-40B4-BE49-F238E27FC236}">
                <a16:creationId xmlns:a16="http://schemas.microsoft.com/office/drawing/2014/main" id="{254A7FBF-9B3D-41F9-8174-C6726E09C0D2}"/>
              </a:ext>
            </a:extLst>
          </p:cNvPr>
          <p:cNvSpPr>
            <a:spLocks noGrp="1"/>
          </p:cNvSpPr>
          <p:nvPr>
            <p:ph type="title"/>
          </p:nvPr>
        </p:nvSpPr>
        <p:spPr/>
        <p:txBody>
          <a:bodyPr/>
          <a:lstStyle/>
          <a:p>
            <a:r>
              <a:rPr lang="nl-NL"/>
              <a:t>Klik om stijl te bewerken</a:t>
            </a:r>
          </a:p>
        </p:txBody>
      </p:sp>
    </p:spTree>
    <p:extLst>
      <p:ext uri="{BB962C8B-B14F-4D97-AF65-F5344CB8AC3E}">
        <p14:creationId xmlns:p14="http://schemas.microsoft.com/office/powerpoint/2010/main" val="3808247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857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B5A2DD-097B-4BE8-8246-85167EEE3C2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702760A-A893-4DD8-A4B7-2E1101E70726}"/>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398A0809-9F11-4FDC-872A-DC1DF351D877}"/>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3985682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3C1745-8F86-4C77-B1D8-D848032F420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C87A7D3-E566-490F-9998-B10DAC2B5706}"/>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nl-NL"/>
          </a:p>
        </p:txBody>
      </p:sp>
      <p:sp>
        <p:nvSpPr>
          <p:cNvPr id="4" name="Tijdelijke aanduiding voor tekst 3">
            <a:extLst>
              <a:ext uri="{FF2B5EF4-FFF2-40B4-BE49-F238E27FC236}">
                <a16:creationId xmlns:a16="http://schemas.microsoft.com/office/drawing/2014/main" id="{8E569CFA-53BB-4477-9B90-C66BC4CC1F60}"/>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209457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theme" Target="../theme/theme3.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7818F4D-0898-41E4-86B5-BBBA84243C2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D09DB61A-3356-432E-8523-E04686D05E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292620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bg1"/>
          </a:solidFill>
          <a:latin typeface="+mn-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bg1"/>
          </a:solidFill>
          <a:latin typeface="+mj-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j-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j-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0985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ea typeface="MS PGothic" pitchFamily="34" charset="-128"/>
        </a:defRPr>
      </a:lvl6pPr>
      <a:lvl7pPr marL="914400" algn="ctr" rtl="0" fontAlgn="base">
        <a:spcBef>
          <a:spcPct val="0"/>
        </a:spcBef>
        <a:spcAft>
          <a:spcPct val="0"/>
        </a:spcAft>
        <a:defRPr sz="4400">
          <a:solidFill>
            <a:schemeClr val="tx1"/>
          </a:solidFill>
          <a:latin typeface="Calibri" pitchFamily="34" charset="0"/>
          <a:ea typeface="MS PGothic" pitchFamily="34" charset="-128"/>
        </a:defRPr>
      </a:lvl7pPr>
      <a:lvl8pPr marL="1371600" algn="ctr" rtl="0" fontAlgn="base">
        <a:spcBef>
          <a:spcPct val="0"/>
        </a:spcBef>
        <a:spcAft>
          <a:spcPct val="0"/>
        </a:spcAft>
        <a:defRPr sz="4400">
          <a:solidFill>
            <a:schemeClr val="tx1"/>
          </a:solidFill>
          <a:latin typeface="Calibri" pitchFamily="34" charset="0"/>
          <a:ea typeface="MS PGothic" pitchFamily="34" charset="-128"/>
        </a:defRPr>
      </a:lvl8pPr>
      <a:lvl9pPr marL="1828800" algn="ctr"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jdelijke aanduiding voor voettekst 3"/>
          <p:cNvSpPr>
            <a:spLocks noGrp="1"/>
          </p:cNvSpPr>
          <p:nvPr>
            <p:ph type="ftr" sz="quarter" idx="3"/>
          </p:nvPr>
        </p:nvSpPr>
        <p:spPr>
          <a:xfrm>
            <a:off x="3503085" y="4221166"/>
            <a:ext cx="4224867" cy="365125"/>
          </a:xfrm>
          <a:prstGeom prst="rect">
            <a:avLst/>
          </a:prstGeom>
        </p:spPr>
        <p:txBody>
          <a:bodyPr vert="horz" lIns="91440" tIns="45720" rIns="91440" bIns="45720" rtlCol="0" anchor="ctr"/>
          <a:lstStyle>
            <a:lvl1pPr algn="l" fontAlgn="auto">
              <a:spcBef>
                <a:spcPts val="0"/>
              </a:spcBef>
              <a:spcAft>
                <a:spcPts val="0"/>
              </a:spcAft>
              <a:defRPr sz="1200" b="1" dirty="0" err="1" smtClean="0">
                <a:solidFill>
                  <a:srgbClr val="641C76"/>
                </a:solidFill>
                <a:latin typeface="+mn-lt"/>
                <a:ea typeface="+mn-ea"/>
                <a:cs typeface="+mn-cs"/>
              </a:defRPr>
            </a:lvl1pPr>
          </a:lstStyle>
          <a:p>
            <a:pPr>
              <a:defRPr/>
            </a:pPr>
            <a:r>
              <a:rPr lang="nl-NL"/>
              <a:t>weekvanhetgeld.nl</a:t>
            </a:r>
          </a:p>
        </p:txBody>
      </p:sp>
      <p:sp>
        <p:nvSpPr>
          <p:cNvPr id="5" name="Tijdelijke aanduiding voor dianummer 4"/>
          <p:cNvSpPr>
            <a:spLocks noGrp="1"/>
          </p:cNvSpPr>
          <p:nvPr>
            <p:ph type="sldNum" sz="quarter" idx="4"/>
          </p:nvPr>
        </p:nvSpPr>
        <p:spPr>
          <a:xfrm>
            <a:off x="2256369" y="4221166"/>
            <a:ext cx="1056217" cy="365125"/>
          </a:xfrm>
          <a:prstGeom prst="rect">
            <a:avLst/>
          </a:prstGeom>
        </p:spPr>
        <p:txBody>
          <a:bodyPr vert="horz" wrap="square" lIns="91440" tIns="45720" rIns="91440" bIns="45720" numCol="1" anchor="ctr" anchorCtr="0" compatLnSpc="1">
            <a:prstTxWarp prst="textNoShape">
              <a:avLst/>
            </a:prstTxWarp>
          </a:bodyPr>
          <a:lstStyle>
            <a:lvl1pPr>
              <a:defRPr sz="1200" b="1">
                <a:solidFill>
                  <a:srgbClr val="28A532"/>
                </a:solidFill>
                <a:cs typeface="+mn-cs"/>
              </a:defRPr>
            </a:lvl1pPr>
          </a:lstStyle>
          <a:p>
            <a:pPr>
              <a:defRPr/>
            </a:pPr>
            <a:fld id="{D7450679-D542-45C0-AB66-9DBF63DD14E1}" type="slidenum">
              <a:rPr lang="nl-NL"/>
              <a:pPr>
                <a:defRPr/>
              </a:pPr>
              <a:t>‹nr.›</a:t>
            </a:fld>
            <a:endParaRPr lang="nl-NL"/>
          </a:p>
        </p:txBody>
      </p:sp>
    </p:spTree>
    <p:extLst>
      <p:ext uri="{BB962C8B-B14F-4D97-AF65-F5344CB8AC3E}">
        <p14:creationId xmlns:p14="http://schemas.microsoft.com/office/powerpoint/2010/main" val="317289632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hf hd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ea typeface="MS PGothic" pitchFamily="34" charset="-128"/>
        </a:defRPr>
      </a:lvl6pPr>
      <a:lvl7pPr marL="914400" algn="ctr" rtl="0" fontAlgn="base">
        <a:spcBef>
          <a:spcPct val="0"/>
        </a:spcBef>
        <a:spcAft>
          <a:spcPct val="0"/>
        </a:spcAft>
        <a:defRPr sz="4400">
          <a:solidFill>
            <a:schemeClr val="tx1"/>
          </a:solidFill>
          <a:latin typeface="Calibri" pitchFamily="34" charset="0"/>
          <a:ea typeface="MS PGothic" pitchFamily="34" charset="-128"/>
        </a:defRPr>
      </a:lvl7pPr>
      <a:lvl8pPr marL="1371600" algn="ctr" rtl="0" fontAlgn="base">
        <a:spcBef>
          <a:spcPct val="0"/>
        </a:spcBef>
        <a:spcAft>
          <a:spcPct val="0"/>
        </a:spcAft>
        <a:defRPr sz="4400">
          <a:solidFill>
            <a:schemeClr val="tx1"/>
          </a:solidFill>
          <a:latin typeface="Calibri" pitchFamily="34" charset="0"/>
          <a:ea typeface="MS PGothic" pitchFamily="34" charset="-128"/>
        </a:defRPr>
      </a:lvl8pPr>
      <a:lvl9pPr marL="1828800" algn="ctr"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emf"/><Relationship Id="rId7"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7.emf"/><Relationship Id="rId5" Type="http://schemas.openxmlformats.org/officeDocument/2006/relationships/image" Target="../media/image16.emf"/><Relationship Id="rId10" Type="http://schemas.openxmlformats.org/officeDocument/2006/relationships/image" Target="../media/image21.emf"/><Relationship Id="rId4" Type="http://schemas.openxmlformats.org/officeDocument/2006/relationships/image" Target="../media/image15.emf"/><Relationship Id="rId9" Type="http://schemas.openxmlformats.org/officeDocument/2006/relationships/image" Target="../media/image20.jpeg"/></Relationships>
</file>

<file path=ppt/slides/_rels/slide10.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18" Type="http://schemas.openxmlformats.org/officeDocument/2006/relationships/image" Target="../media/image67.svg"/><Relationship Id="rId26" Type="http://schemas.openxmlformats.org/officeDocument/2006/relationships/image" Target="../media/image75.svg"/><Relationship Id="rId3" Type="http://schemas.openxmlformats.org/officeDocument/2006/relationships/image" Target="../media/image52.png"/><Relationship Id="rId21" Type="http://schemas.openxmlformats.org/officeDocument/2006/relationships/image" Target="../media/image70.png"/><Relationship Id="rId7" Type="http://schemas.openxmlformats.org/officeDocument/2006/relationships/image" Target="../media/image56.png"/><Relationship Id="rId12" Type="http://schemas.openxmlformats.org/officeDocument/2006/relationships/image" Target="../media/image61.svg"/><Relationship Id="rId17" Type="http://schemas.openxmlformats.org/officeDocument/2006/relationships/image" Target="../media/image66.png"/><Relationship Id="rId25" Type="http://schemas.openxmlformats.org/officeDocument/2006/relationships/image" Target="../media/image74.png"/><Relationship Id="rId2" Type="http://schemas.openxmlformats.org/officeDocument/2006/relationships/notesSlide" Target="../notesSlides/notesSlide10.xml"/><Relationship Id="rId16" Type="http://schemas.openxmlformats.org/officeDocument/2006/relationships/image" Target="../media/image65.svg"/><Relationship Id="rId20" Type="http://schemas.openxmlformats.org/officeDocument/2006/relationships/image" Target="../media/image69.svg"/><Relationship Id="rId1" Type="http://schemas.openxmlformats.org/officeDocument/2006/relationships/slideLayout" Target="../slideLayouts/slideLayout2.xml"/><Relationship Id="rId6" Type="http://schemas.openxmlformats.org/officeDocument/2006/relationships/image" Target="../media/image55.svg"/><Relationship Id="rId11" Type="http://schemas.openxmlformats.org/officeDocument/2006/relationships/image" Target="../media/image60.png"/><Relationship Id="rId24" Type="http://schemas.openxmlformats.org/officeDocument/2006/relationships/image" Target="../media/image73.svg"/><Relationship Id="rId5" Type="http://schemas.openxmlformats.org/officeDocument/2006/relationships/image" Target="../media/image54.png"/><Relationship Id="rId15" Type="http://schemas.openxmlformats.org/officeDocument/2006/relationships/image" Target="../media/image64.png"/><Relationship Id="rId23" Type="http://schemas.openxmlformats.org/officeDocument/2006/relationships/image" Target="../media/image72.png"/><Relationship Id="rId10" Type="http://schemas.openxmlformats.org/officeDocument/2006/relationships/image" Target="../media/image59.svg"/><Relationship Id="rId19" Type="http://schemas.openxmlformats.org/officeDocument/2006/relationships/image" Target="../media/image68.png"/><Relationship Id="rId4" Type="http://schemas.openxmlformats.org/officeDocument/2006/relationships/image" Target="../media/image53.svg"/><Relationship Id="rId9" Type="http://schemas.openxmlformats.org/officeDocument/2006/relationships/image" Target="../media/image58.png"/><Relationship Id="rId14" Type="http://schemas.openxmlformats.org/officeDocument/2006/relationships/image" Target="../media/image63.svg"/><Relationship Id="rId22" Type="http://schemas.openxmlformats.org/officeDocument/2006/relationships/image" Target="../media/image71.svg"/></Relationships>
</file>

<file path=ppt/slides/_rels/slide11.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18" Type="http://schemas.openxmlformats.org/officeDocument/2006/relationships/image" Target="../media/image87.svg"/><Relationship Id="rId3" Type="http://schemas.openxmlformats.org/officeDocument/2006/relationships/image" Target="../media/image52.png"/><Relationship Id="rId21" Type="http://schemas.openxmlformats.org/officeDocument/2006/relationships/image" Target="../media/image90.png"/><Relationship Id="rId7" Type="http://schemas.openxmlformats.org/officeDocument/2006/relationships/image" Target="../media/image76.png"/><Relationship Id="rId12" Type="http://schemas.openxmlformats.org/officeDocument/2006/relationships/image" Target="../media/image81.svg"/><Relationship Id="rId17" Type="http://schemas.openxmlformats.org/officeDocument/2006/relationships/image" Target="../media/image86.png"/><Relationship Id="rId2" Type="http://schemas.openxmlformats.org/officeDocument/2006/relationships/notesSlide" Target="../notesSlides/notesSlide11.xml"/><Relationship Id="rId16" Type="http://schemas.openxmlformats.org/officeDocument/2006/relationships/image" Target="../media/image85.svg"/><Relationship Id="rId20" Type="http://schemas.openxmlformats.org/officeDocument/2006/relationships/image" Target="../media/image89.svg"/><Relationship Id="rId1" Type="http://schemas.openxmlformats.org/officeDocument/2006/relationships/slideLayout" Target="../slideLayouts/slideLayout2.xml"/><Relationship Id="rId6" Type="http://schemas.openxmlformats.org/officeDocument/2006/relationships/image" Target="../media/image55.svg"/><Relationship Id="rId11" Type="http://schemas.openxmlformats.org/officeDocument/2006/relationships/image" Target="../media/image80.png"/><Relationship Id="rId24" Type="http://schemas.openxmlformats.org/officeDocument/2006/relationships/image" Target="../media/image93.svg"/><Relationship Id="rId5" Type="http://schemas.openxmlformats.org/officeDocument/2006/relationships/image" Target="../media/image54.png"/><Relationship Id="rId15" Type="http://schemas.openxmlformats.org/officeDocument/2006/relationships/image" Target="../media/image84.png"/><Relationship Id="rId23" Type="http://schemas.openxmlformats.org/officeDocument/2006/relationships/image" Target="../media/image92.png"/><Relationship Id="rId10" Type="http://schemas.openxmlformats.org/officeDocument/2006/relationships/image" Target="../media/image79.svg"/><Relationship Id="rId19" Type="http://schemas.openxmlformats.org/officeDocument/2006/relationships/image" Target="../media/image88.png"/><Relationship Id="rId4" Type="http://schemas.openxmlformats.org/officeDocument/2006/relationships/image" Target="../media/image53.svg"/><Relationship Id="rId9" Type="http://schemas.openxmlformats.org/officeDocument/2006/relationships/image" Target="../media/image78.png"/><Relationship Id="rId14" Type="http://schemas.openxmlformats.org/officeDocument/2006/relationships/image" Target="../media/image83.svg"/><Relationship Id="rId22" Type="http://schemas.openxmlformats.org/officeDocument/2006/relationships/image" Target="../media/image91.svg"/></Relationships>
</file>

<file path=ppt/slides/_rels/slide1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95.svg"/></Relationships>
</file>

<file path=ppt/slides/_rels/slide1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97.jpe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98.gi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00.svg"/></Relationships>
</file>

<file path=ppt/slides/_rels/slide1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02.svg"/></Relationships>
</file>

<file path=ppt/slides/_rels/slide1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15.emf"/><Relationship Id="rId7" Type="http://schemas.openxmlformats.org/officeDocument/2006/relationships/image" Target="../media/image23.emf"/><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22.emf"/><Relationship Id="rId9" Type="http://schemas.openxmlformats.org/officeDocument/2006/relationships/image" Target="../media/image24.jpeg"/></Relationships>
</file>

<file path=ppt/slides/_rels/slide2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game.fixjerisk.nl/game/#!/"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05.JP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jpe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video" Target="https://www.youtube.com/embed/y2NQT1IQlno?feature=oembed" TargetMode="External"/><Relationship Id="rId6" Type="http://schemas.openxmlformats.org/officeDocument/2006/relationships/hyperlink" Target="https://www.youtube.com/watch?v=y2NQT1IQlno" TargetMode="External"/><Relationship Id="rId5" Type="http://schemas.openxmlformats.org/officeDocument/2006/relationships/image" Target="../media/image25.jpeg"/><Relationship Id="rId4" Type="http://schemas.openxmlformats.org/officeDocument/2006/relationships/image" Target="../media/image24.jpeg"/></Relationships>
</file>

<file path=ppt/slides/_rels/slide4.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24.jpeg"/><Relationship Id="rId3" Type="http://schemas.openxmlformats.org/officeDocument/2006/relationships/image" Target="../media/image26.png"/><Relationship Id="rId7" Type="http://schemas.openxmlformats.org/officeDocument/2006/relationships/image" Target="../media/image29.emf"/><Relationship Id="rId12"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8.emf"/><Relationship Id="rId11" Type="http://schemas.openxmlformats.org/officeDocument/2006/relationships/image" Target="../media/image30.emf"/><Relationship Id="rId5" Type="http://schemas.openxmlformats.org/officeDocument/2006/relationships/image" Target="../media/image27.jpeg"/><Relationship Id="rId10" Type="http://schemas.openxmlformats.org/officeDocument/2006/relationships/image" Target="../media/image17.emf"/><Relationship Id="rId4" Type="http://schemas.openxmlformats.org/officeDocument/2006/relationships/image" Target="../media/image14.emf"/><Relationship Id="rId9" Type="http://schemas.openxmlformats.org/officeDocument/2006/relationships/image" Target="../media/image16.em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video" Target="https://www.youtube.com/embed/04paX0yNPVM?feature=oembed" TargetMode="Externa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8.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notesSlide" Target="../notesSlides/notesSlide8.xml"/><Relationship Id="rId16" Type="http://schemas.openxmlformats.org/officeDocument/2006/relationships/image" Target="../media/image50.svg"/><Relationship Id="rId1" Type="http://schemas.openxmlformats.org/officeDocument/2006/relationships/slideLayout" Target="../slideLayouts/slideLayout3.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kstvak 9"/>
          <p:cNvSpPr txBox="1">
            <a:spLocks noChangeArrowheads="1"/>
          </p:cNvSpPr>
          <p:nvPr/>
        </p:nvSpPr>
        <p:spPr bwMode="auto">
          <a:xfrm>
            <a:off x="8328025" y="2636838"/>
            <a:ext cx="215900" cy="369332"/>
          </a:xfrm>
          <a:prstGeom prst="rect">
            <a:avLst/>
          </a:prstGeom>
          <a:noFill/>
          <a:ln w="9525">
            <a:noFill/>
            <a:miter lim="800000"/>
            <a:headEnd/>
            <a:tailEnd/>
          </a:ln>
        </p:spPr>
        <p:txBody>
          <a:bodyPr>
            <a:spAutoFit/>
          </a:bodyPr>
          <a:lstStyle/>
          <a:p>
            <a:pPr fontAlgn="base">
              <a:spcBef>
                <a:spcPct val="0"/>
              </a:spcBef>
              <a:spcAft>
                <a:spcPct val="0"/>
              </a:spcAft>
            </a:pPr>
            <a:endParaRPr lang="nl-NL">
              <a:solidFill>
                <a:srgbClr val="000000"/>
              </a:solidFill>
              <a:latin typeface="Calibri" pitchFamily="34" charset="0"/>
              <a:ea typeface="MS PGothic" pitchFamily="34" charset="-128"/>
              <a:cs typeface="Arial" charset="0"/>
            </a:endParaRPr>
          </a:p>
        </p:txBody>
      </p:sp>
      <p:pic>
        <p:nvPicPr>
          <p:cNvPr id="21512" name="Afbeelding 8" descr="Briefje roze.ai"/>
          <p:cNvPicPr>
            <a:picLocks noChangeAspect="1"/>
          </p:cNvPicPr>
          <p:nvPr/>
        </p:nvPicPr>
        <p:blipFill>
          <a:blip r:embed="rId3" cstate="print"/>
          <a:srcRect/>
          <a:stretch>
            <a:fillRect/>
          </a:stretch>
        </p:blipFill>
        <p:spPr bwMode="auto">
          <a:xfrm>
            <a:off x="5375274" y="3644900"/>
            <a:ext cx="1727231" cy="1571625"/>
          </a:xfrm>
          <a:prstGeom prst="rect">
            <a:avLst/>
          </a:prstGeom>
          <a:noFill/>
          <a:ln w="9525">
            <a:noFill/>
            <a:miter lim="800000"/>
            <a:headEnd/>
            <a:tailEnd/>
          </a:ln>
        </p:spPr>
      </p:pic>
      <p:pic>
        <p:nvPicPr>
          <p:cNvPr id="21513" name="Afbeelding 9" descr="Muntje1.ai"/>
          <p:cNvPicPr>
            <a:picLocks noChangeAspect="1"/>
          </p:cNvPicPr>
          <p:nvPr/>
        </p:nvPicPr>
        <p:blipFill>
          <a:blip r:embed="rId4" cstate="print"/>
          <a:srcRect/>
          <a:stretch>
            <a:fillRect/>
          </a:stretch>
        </p:blipFill>
        <p:spPr bwMode="auto">
          <a:xfrm>
            <a:off x="6158604" y="2955533"/>
            <a:ext cx="1295400" cy="1235149"/>
          </a:xfrm>
          <a:prstGeom prst="rect">
            <a:avLst/>
          </a:prstGeom>
          <a:noFill/>
          <a:ln w="9525">
            <a:noFill/>
            <a:miter lim="800000"/>
            <a:headEnd/>
            <a:tailEnd/>
          </a:ln>
        </p:spPr>
      </p:pic>
      <p:pic>
        <p:nvPicPr>
          <p:cNvPr id="21514" name="Afbeelding 13" descr="Muntje3.ai"/>
          <p:cNvPicPr>
            <a:picLocks noChangeAspect="1"/>
          </p:cNvPicPr>
          <p:nvPr/>
        </p:nvPicPr>
        <p:blipFill>
          <a:blip r:embed="rId5" cstate="print"/>
          <a:srcRect/>
          <a:stretch>
            <a:fillRect/>
          </a:stretch>
        </p:blipFill>
        <p:spPr bwMode="auto">
          <a:xfrm>
            <a:off x="5594677" y="2631288"/>
            <a:ext cx="1295400" cy="1235149"/>
          </a:xfrm>
          <a:prstGeom prst="rect">
            <a:avLst/>
          </a:prstGeom>
          <a:noFill/>
          <a:ln w="9525">
            <a:noFill/>
            <a:miter lim="800000"/>
            <a:headEnd/>
            <a:tailEnd/>
          </a:ln>
        </p:spPr>
      </p:pic>
      <p:pic>
        <p:nvPicPr>
          <p:cNvPr id="21515" name="Afbeelding 14" descr="Muntje4.ai"/>
          <p:cNvPicPr>
            <a:picLocks noChangeAspect="1"/>
          </p:cNvPicPr>
          <p:nvPr/>
        </p:nvPicPr>
        <p:blipFill>
          <a:blip r:embed="rId6" cstate="print"/>
          <a:srcRect/>
          <a:stretch>
            <a:fillRect/>
          </a:stretch>
        </p:blipFill>
        <p:spPr bwMode="auto">
          <a:xfrm>
            <a:off x="6195475" y="2331404"/>
            <a:ext cx="1295400" cy="1235149"/>
          </a:xfrm>
          <a:prstGeom prst="rect">
            <a:avLst/>
          </a:prstGeom>
          <a:noFill/>
          <a:ln w="9525">
            <a:noFill/>
            <a:miter lim="800000"/>
            <a:headEnd/>
            <a:tailEnd/>
          </a:ln>
        </p:spPr>
      </p:pic>
      <p:pic>
        <p:nvPicPr>
          <p:cNvPr id="1026" name="Picture 2" descr="X:\Wijzeringeldzaken\Foto's\160418 Foto's HMK voor openingsfilm - selectie HP\0T4A2606.jpg"/>
          <p:cNvPicPr>
            <a:picLocks noChangeAspect="1" noChangeArrowheads="1"/>
          </p:cNvPicPr>
          <p:nvPr/>
        </p:nvPicPr>
        <p:blipFill>
          <a:blip r:embed="rId7" cstate="print"/>
          <a:srcRect t="2996" r="2330"/>
          <a:stretch>
            <a:fillRect/>
          </a:stretch>
        </p:blipFill>
        <p:spPr bwMode="auto">
          <a:xfrm rot="20890809">
            <a:off x="1029670" y="3095354"/>
            <a:ext cx="4033845" cy="26707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Afbeelding 1">
            <a:extLst>
              <a:ext uri="{FF2B5EF4-FFF2-40B4-BE49-F238E27FC236}">
                <a16:creationId xmlns:a16="http://schemas.microsoft.com/office/drawing/2014/main" id="{D020E813-A5CF-421B-9C05-9F75D46FD0B5}"/>
              </a:ext>
            </a:extLst>
          </p:cNvPr>
          <p:cNvPicPr>
            <a:picLocks noChangeAspect="1"/>
          </p:cNvPicPr>
          <p:nvPr/>
        </p:nvPicPr>
        <p:blipFill>
          <a:blip r:embed="rId8"/>
          <a:stretch>
            <a:fillRect/>
          </a:stretch>
        </p:blipFill>
        <p:spPr>
          <a:xfrm>
            <a:off x="397223" y="372904"/>
            <a:ext cx="9382125" cy="1962150"/>
          </a:xfrm>
          <a:prstGeom prst="rect">
            <a:avLst/>
          </a:prstGeom>
        </p:spPr>
      </p:pic>
      <p:pic>
        <p:nvPicPr>
          <p:cNvPr id="12" name="Afbeelding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789082">
            <a:off x="7175468" y="2792996"/>
            <a:ext cx="4427367" cy="2951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511" name="Afbeelding 7" descr="Briefje groen.ai"/>
          <p:cNvPicPr>
            <a:picLocks noChangeAspect="1"/>
          </p:cNvPicPr>
          <p:nvPr/>
        </p:nvPicPr>
        <p:blipFill>
          <a:blip r:embed="rId10" cstate="print"/>
          <a:srcRect/>
          <a:stretch>
            <a:fillRect/>
          </a:stretch>
        </p:blipFill>
        <p:spPr bwMode="auto">
          <a:xfrm>
            <a:off x="10568218" y="5457023"/>
            <a:ext cx="1649749" cy="140097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ep 59">
            <a:extLst>
              <a:ext uri="{FF2B5EF4-FFF2-40B4-BE49-F238E27FC236}">
                <a16:creationId xmlns:a16="http://schemas.microsoft.com/office/drawing/2014/main" id="{86BA9714-B189-45A3-9853-2FBDA40E6357}"/>
              </a:ext>
            </a:extLst>
          </p:cNvPr>
          <p:cNvGrpSpPr/>
          <p:nvPr/>
        </p:nvGrpSpPr>
        <p:grpSpPr>
          <a:xfrm>
            <a:off x="9050270" y="2385268"/>
            <a:ext cx="2711858" cy="2970360"/>
            <a:chOff x="9050270" y="2385268"/>
            <a:chExt cx="2711858" cy="2970360"/>
          </a:xfrm>
        </p:grpSpPr>
        <p:pic>
          <p:nvPicPr>
            <p:cNvPr id="10" name="Graphic 9" descr="Gebouw">
              <a:extLst>
                <a:ext uri="{FF2B5EF4-FFF2-40B4-BE49-F238E27FC236}">
                  <a16:creationId xmlns:a16="http://schemas.microsoft.com/office/drawing/2014/main" id="{E336AD82-83AA-4A9E-94D2-D069799FF3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53572" y="2385268"/>
              <a:ext cx="2105253" cy="2105253"/>
            </a:xfrm>
            <a:prstGeom prst="rect">
              <a:avLst/>
            </a:prstGeom>
          </p:spPr>
        </p:pic>
        <p:sp>
          <p:nvSpPr>
            <p:cNvPr id="14" name="Titel 3">
              <a:extLst>
                <a:ext uri="{FF2B5EF4-FFF2-40B4-BE49-F238E27FC236}">
                  <a16:creationId xmlns:a16="http://schemas.microsoft.com/office/drawing/2014/main" id="{B658F3AD-0BC9-43EA-BB3C-C3F0ABF1B687}"/>
                </a:ext>
              </a:extLst>
            </p:cNvPr>
            <p:cNvSpPr txBox="1">
              <a:spLocks/>
            </p:cNvSpPr>
            <p:nvPr/>
          </p:nvSpPr>
          <p:spPr>
            <a:xfrm>
              <a:off x="9050270" y="4414467"/>
              <a:ext cx="2711858" cy="94116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bg1"/>
                  </a:solidFill>
                  <a:latin typeface="+mn-lt"/>
                  <a:ea typeface="+mj-ea"/>
                  <a:cs typeface="+mj-cs"/>
                </a:defRPr>
              </a:lvl1pPr>
            </a:lstStyle>
            <a:p>
              <a:pPr algn="ctr"/>
              <a:r>
                <a:rPr lang="en-US" sz="4000" b="1" dirty="0" err="1"/>
                <a:t>Verzekeraar</a:t>
              </a:r>
              <a:endParaRPr lang="nl-NL" sz="4000" b="1" dirty="0"/>
            </a:p>
          </p:txBody>
        </p:sp>
      </p:grpSp>
      <p:grpSp>
        <p:nvGrpSpPr>
          <p:cNvPr id="61" name="Groep 60">
            <a:extLst>
              <a:ext uri="{FF2B5EF4-FFF2-40B4-BE49-F238E27FC236}">
                <a16:creationId xmlns:a16="http://schemas.microsoft.com/office/drawing/2014/main" id="{6638EC39-7BA1-4EE1-B3C2-49D409A6C1D3}"/>
              </a:ext>
            </a:extLst>
          </p:cNvPr>
          <p:cNvGrpSpPr/>
          <p:nvPr/>
        </p:nvGrpSpPr>
        <p:grpSpPr>
          <a:xfrm>
            <a:off x="535076" y="2928477"/>
            <a:ext cx="2789552" cy="2429106"/>
            <a:chOff x="535076" y="2928477"/>
            <a:chExt cx="2789552" cy="2429106"/>
          </a:xfrm>
        </p:grpSpPr>
        <p:sp>
          <p:nvSpPr>
            <p:cNvPr id="13" name="Titel 3">
              <a:extLst>
                <a:ext uri="{FF2B5EF4-FFF2-40B4-BE49-F238E27FC236}">
                  <a16:creationId xmlns:a16="http://schemas.microsoft.com/office/drawing/2014/main" id="{7FBDBDFB-F366-4C6A-B5EC-6C99BFD499B1}"/>
                </a:ext>
              </a:extLst>
            </p:cNvPr>
            <p:cNvSpPr txBox="1">
              <a:spLocks/>
            </p:cNvSpPr>
            <p:nvPr/>
          </p:nvSpPr>
          <p:spPr>
            <a:xfrm>
              <a:off x="535076" y="4416422"/>
              <a:ext cx="2789552" cy="94116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bg1"/>
                  </a:solidFill>
                  <a:latin typeface="+mn-lt"/>
                  <a:ea typeface="+mj-ea"/>
                  <a:cs typeface="+mj-cs"/>
                </a:defRPr>
              </a:lvl1pPr>
            </a:lstStyle>
            <a:p>
              <a:pPr algn="ctr"/>
              <a:r>
                <a:rPr lang="en-US" sz="4000" b="1" err="1"/>
                <a:t>Verzekerde</a:t>
              </a:r>
              <a:endParaRPr lang="nl-NL" sz="4000" b="1"/>
            </a:p>
          </p:txBody>
        </p:sp>
        <p:pic>
          <p:nvPicPr>
            <p:cNvPr id="18" name="Graphic 17" descr="Gebruiker">
              <a:extLst>
                <a:ext uri="{FF2B5EF4-FFF2-40B4-BE49-F238E27FC236}">
                  <a16:creationId xmlns:a16="http://schemas.microsoft.com/office/drawing/2014/main" id="{C1F2EEC5-044A-4334-8798-78E1C63D32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0512" y="2928477"/>
              <a:ext cx="1658679" cy="1658679"/>
            </a:xfrm>
            <a:prstGeom prst="rect">
              <a:avLst/>
            </a:prstGeom>
          </p:spPr>
        </p:pic>
      </p:grpSp>
      <p:grpSp>
        <p:nvGrpSpPr>
          <p:cNvPr id="62" name="Groep 61">
            <a:extLst>
              <a:ext uri="{FF2B5EF4-FFF2-40B4-BE49-F238E27FC236}">
                <a16:creationId xmlns:a16="http://schemas.microsoft.com/office/drawing/2014/main" id="{C834621B-849B-4DCD-8547-965516308B1A}"/>
              </a:ext>
            </a:extLst>
          </p:cNvPr>
          <p:cNvGrpSpPr/>
          <p:nvPr/>
        </p:nvGrpSpPr>
        <p:grpSpPr>
          <a:xfrm>
            <a:off x="519984" y="1624076"/>
            <a:ext cx="2789552" cy="2550218"/>
            <a:chOff x="519984" y="1624076"/>
            <a:chExt cx="2789552" cy="2550218"/>
          </a:xfrm>
        </p:grpSpPr>
        <p:pic>
          <p:nvPicPr>
            <p:cNvPr id="16" name="Graphic 15" descr="Waarschuwing">
              <a:extLst>
                <a:ext uri="{FF2B5EF4-FFF2-40B4-BE49-F238E27FC236}">
                  <a16:creationId xmlns:a16="http://schemas.microsoft.com/office/drawing/2014/main" id="{3C4A3151-A36E-43CF-984B-BDA630AF0E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08242" y="2230145"/>
              <a:ext cx="813630" cy="813630"/>
            </a:xfrm>
            <a:prstGeom prst="rect">
              <a:avLst/>
            </a:prstGeom>
          </p:spPr>
        </p:pic>
        <p:pic>
          <p:nvPicPr>
            <p:cNvPr id="27" name="Graphic 26" descr="Bliksem">
              <a:extLst>
                <a:ext uri="{FF2B5EF4-FFF2-40B4-BE49-F238E27FC236}">
                  <a16:creationId xmlns:a16="http://schemas.microsoft.com/office/drawing/2014/main" id="{0A08D397-1866-40C8-82EB-6263C932D7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7228" y="3075474"/>
              <a:ext cx="594988" cy="594988"/>
            </a:xfrm>
            <a:prstGeom prst="rect">
              <a:avLst/>
            </a:prstGeom>
          </p:spPr>
        </p:pic>
        <p:pic>
          <p:nvPicPr>
            <p:cNvPr id="28" name="Graphic 27" descr="Ambulance">
              <a:extLst>
                <a:ext uri="{FF2B5EF4-FFF2-40B4-BE49-F238E27FC236}">
                  <a16:creationId xmlns:a16="http://schemas.microsoft.com/office/drawing/2014/main" id="{7C42E9F9-EEEC-4AB2-9290-DBEFC719280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17265" y="1680100"/>
              <a:ext cx="594989" cy="594989"/>
            </a:xfrm>
            <a:prstGeom prst="rect">
              <a:avLst/>
            </a:prstGeom>
          </p:spPr>
        </p:pic>
        <p:grpSp>
          <p:nvGrpSpPr>
            <p:cNvPr id="29" name="Groep 28">
              <a:extLst>
                <a:ext uri="{FF2B5EF4-FFF2-40B4-BE49-F238E27FC236}">
                  <a16:creationId xmlns:a16="http://schemas.microsoft.com/office/drawing/2014/main" id="{D4808F6E-D73A-4009-8D60-3C84F8312946}"/>
                </a:ext>
              </a:extLst>
            </p:cNvPr>
            <p:cNvGrpSpPr/>
            <p:nvPr/>
          </p:nvGrpSpPr>
          <p:grpSpPr>
            <a:xfrm>
              <a:off x="2463816" y="2186829"/>
              <a:ext cx="450852" cy="473757"/>
              <a:chOff x="8044936" y="1067264"/>
              <a:chExt cx="1594308" cy="1942785"/>
            </a:xfrm>
          </p:grpSpPr>
          <p:pic>
            <p:nvPicPr>
              <p:cNvPr id="30" name="Graphic 29" descr="Vuur">
                <a:extLst>
                  <a:ext uri="{FF2B5EF4-FFF2-40B4-BE49-F238E27FC236}">
                    <a16:creationId xmlns:a16="http://schemas.microsoft.com/office/drawing/2014/main" id="{26018754-E1EE-48E0-9C62-BA197839E9E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507736" y="1067264"/>
                <a:ext cx="1131508" cy="1131508"/>
              </a:xfrm>
              <a:prstGeom prst="rect">
                <a:avLst/>
              </a:prstGeom>
            </p:spPr>
          </p:pic>
          <p:pic>
            <p:nvPicPr>
              <p:cNvPr id="31" name="Graphic 30" descr="Huis">
                <a:extLst>
                  <a:ext uri="{FF2B5EF4-FFF2-40B4-BE49-F238E27FC236}">
                    <a16:creationId xmlns:a16="http://schemas.microsoft.com/office/drawing/2014/main" id="{691A53E9-4EAE-4FFC-9D5E-12C0C5BFA86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044936" y="1569147"/>
                <a:ext cx="1440902" cy="1440902"/>
              </a:xfrm>
              <a:prstGeom prst="rect">
                <a:avLst/>
              </a:prstGeom>
            </p:spPr>
          </p:pic>
        </p:grpSp>
        <p:grpSp>
          <p:nvGrpSpPr>
            <p:cNvPr id="32" name="Groep 31">
              <a:extLst>
                <a:ext uri="{FF2B5EF4-FFF2-40B4-BE49-F238E27FC236}">
                  <a16:creationId xmlns:a16="http://schemas.microsoft.com/office/drawing/2014/main" id="{05CA0B6C-EABB-437B-9241-993FC8B4E439}"/>
                </a:ext>
              </a:extLst>
            </p:cNvPr>
            <p:cNvGrpSpPr/>
            <p:nvPr/>
          </p:nvGrpSpPr>
          <p:grpSpPr>
            <a:xfrm>
              <a:off x="2437115" y="2981743"/>
              <a:ext cx="542730" cy="542730"/>
              <a:chOff x="7369426" y="1030601"/>
              <a:chExt cx="2111233" cy="2225485"/>
            </a:xfrm>
          </p:grpSpPr>
          <p:pic>
            <p:nvPicPr>
              <p:cNvPr id="33" name="Graphic 32" descr="Water">
                <a:extLst>
                  <a:ext uri="{FF2B5EF4-FFF2-40B4-BE49-F238E27FC236}">
                    <a16:creationId xmlns:a16="http://schemas.microsoft.com/office/drawing/2014/main" id="{4E3FA7D3-22D9-470A-A82B-0BA6D991C0B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369426" y="1258228"/>
                <a:ext cx="1997858" cy="1997858"/>
              </a:xfrm>
              <a:prstGeom prst="rect">
                <a:avLst/>
              </a:prstGeom>
            </p:spPr>
          </p:pic>
          <p:pic>
            <p:nvPicPr>
              <p:cNvPr id="34" name="Graphic 33" descr="Water">
                <a:extLst>
                  <a:ext uri="{FF2B5EF4-FFF2-40B4-BE49-F238E27FC236}">
                    <a16:creationId xmlns:a16="http://schemas.microsoft.com/office/drawing/2014/main" id="{4717FB09-2EB1-49BE-875C-61926D0848B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566259" y="1030601"/>
                <a:ext cx="914400" cy="914400"/>
              </a:xfrm>
              <a:prstGeom prst="rect">
                <a:avLst/>
              </a:prstGeom>
            </p:spPr>
          </p:pic>
        </p:grpSp>
        <p:grpSp>
          <p:nvGrpSpPr>
            <p:cNvPr id="35" name="Groep 34">
              <a:extLst>
                <a:ext uri="{FF2B5EF4-FFF2-40B4-BE49-F238E27FC236}">
                  <a16:creationId xmlns:a16="http://schemas.microsoft.com/office/drawing/2014/main" id="{7BC92A2C-3C68-4F7C-B378-47548BB1A432}"/>
                </a:ext>
              </a:extLst>
            </p:cNvPr>
            <p:cNvGrpSpPr/>
            <p:nvPr/>
          </p:nvGrpSpPr>
          <p:grpSpPr>
            <a:xfrm>
              <a:off x="756230" y="2218617"/>
              <a:ext cx="596675" cy="594507"/>
              <a:chOff x="4464612" y="678175"/>
              <a:chExt cx="2280700" cy="2032894"/>
            </a:xfrm>
          </p:grpSpPr>
          <p:pic>
            <p:nvPicPr>
              <p:cNvPr id="36" name="Graphic 35" descr="Dief">
                <a:extLst>
                  <a:ext uri="{FF2B5EF4-FFF2-40B4-BE49-F238E27FC236}">
                    <a16:creationId xmlns:a16="http://schemas.microsoft.com/office/drawing/2014/main" id="{B3450B41-388F-4AAE-B43E-A3331863327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464612" y="678175"/>
                <a:ext cx="1631388" cy="1631388"/>
              </a:xfrm>
              <a:prstGeom prst="rect">
                <a:avLst/>
              </a:prstGeom>
            </p:spPr>
          </p:pic>
          <p:pic>
            <p:nvPicPr>
              <p:cNvPr id="37" name="Graphic 36" descr="Koffer">
                <a:extLst>
                  <a:ext uri="{FF2B5EF4-FFF2-40B4-BE49-F238E27FC236}">
                    <a16:creationId xmlns:a16="http://schemas.microsoft.com/office/drawing/2014/main" id="{3DC6F8AB-5158-411A-836C-3A45E560A555}"/>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723334" y="1689091"/>
                <a:ext cx="1021978" cy="1021978"/>
              </a:xfrm>
              <a:prstGeom prst="rect">
                <a:avLst/>
              </a:prstGeom>
            </p:spPr>
          </p:pic>
        </p:grpSp>
        <p:sp>
          <p:nvSpPr>
            <p:cNvPr id="40" name="Ovaal 39">
              <a:extLst>
                <a:ext uri="{FF2B5EF4-FFF2-40B4-BE49-F238E27FC236}">
                  <a16:creationId xmlns:a16="http://schemas.microsoft.com/office/drawing/2014/main" id="{A62AE256-AF13-4F80-A943-40803B59A736}"/>
                </a:ext>
              </a:extLst>
            </p:cNvPr>
            <p:cNvSpPr/>
            <p:nvPr/>
          </p:nvSpPr>
          <p:spPr>
            <a:xfrm>
              <a:off x="519984" y="1624076"/>
              <a:ext cx="2789552" cy="2550218"/>
            </a:xfrm>
            <a:prstGeom prst="ellipse">
              <a:avLst/>
            </a:prstGeom>
            <a:noFill/>
            <a:ln w="57150" cap="flat" cmpd="sng" algn="ctr">
              <a:solidFill>
                <a:srgbClr val="9FDBED"/>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l-NL"/>
            </a:p>
          </p:txBody>
        </p:sp>
      </p:grpSp>
      <p:cxnSp>
        <p:nvCxnSpPr>
          <p:cNvPr id="26" name="Rechte verbindingslijn met pijl 25">
            <a:extLst>
              <a:ext uri="{FF2B5EF4-FFF2-40B4-BE49-F238E27FC236}">
                <a16:creationId xmlns:a16="http://schemas.microsoft.com/office/drawing/2014/main" id="{7A421FE7-5599-4442-9164-4331170B8DB5}"/>
              </a:ext>
            </a:extLst>
          </p:cNvPr>
          <p:cNvCxnSpPr/>
          <p:nvPr/>
        </p:nvCxnSpPr>
        <p:spPr>
          <a:xfrm>
            <a:off x="3358477" y="4894288"/>
            <a:ext cx="5277112" cy="0"/>
          </a:xfrm>
          <a:prstGeom prst="straightConnector1">
            <a:avLst/>
          </a:prstGeom>
          <a:ln w="76200">
            <a:solidFill>
              <a:srgbClr val="9FDBED"/>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6" name="Groep 55">
            <a:extLst>
              <a:ext uri="{FF2B5EF4-FFF2-40B4-BE49-F238E27FC236}">
                <a16:creationId xmlns:a16="http://schemas.microsoft.com/office/drawing/2014/main" id="{FA4C3510-723C-42AF-BA98-AABF6503C427}"/>
              </a:ext>
            </a:extLst>
          </p:cNvPr>
          <p:cNvGrpSpPr/>
          <p:nvPr/>
        </p:nvGrpSpPr>
        <p:grpSpPr>
          <a:xfrm>
            <a:off x="4508030" y="5076434"/>
            <a:ext cx="2334290" cy="941161"/>
            <a:chOff x="4508030" y="5076434"/>
            <a:chExt cx="2334290" cy="941161"/>
          </a:xfrm>
        </p:grpSpPr>
        <p:pic>
          <p:nvPicPr>
            <p:cNvPr id="8" name="Graphic 7" descr="Document">
              <a:extLst>
                <a:ext uri="{FF2B5EF4-FFF2-40B4-BE49-F238E27FC236}">
                  <a16:creationId xmlns:a16="http://schemas.microsoft.com/office/drawing/2014/main" id="{07C0AA54-B841-4867-AED0-CD91E305A56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997033" y="5076434"/>
              <a:ext cx="845287" cy="845287"/>
            </a:xfrm>
            <a:prstGeom prst="rect">
              <a:avLst/>
            </a:prstGeom>
          </p:spPr>
        </p:pic>
        <p:sp>
          <p:nvSpPr>
            <p:cNvPr id="41" name="Titel 3">
              <a:extLst>
                <a:ext uri="{FF2B5EF4-FFF2-40B4-BE49-F238E27FC236}">
                  <a16:creationId xmlns:a16="http://schemas.microsoft.com/office/drawing/2014/main" id="{D0CE002A-B6C6-445F-B06A-22B017A4363A}"/>
                </a:ext>
              </a:extLst>
            </p:cNvPr>
            <p:cNvSpPr txBox="1">
              <a:spLocks/>
            </p:cNvSpPr>
            <p:nvPr/>
          </p:nvSpPr>
          <p:spPr>
            <a:xfrm>
              <a:off x="4508030" y="5076434"/>
              <a:ext cx="2049096" cy="94116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bg1"/>
                  </a:solidFill>
                  <a:latin typeface="+mn-lt"/>
                  <a:ea typeface="+mj-ea"/>
                  <a:cs typeface="+mj-cs"/>
                </a:defRPr>
              </a:lvl1pPr>
            </a:lstStyle>
            <a:p>
              <a:pPr algn="ctr"/>
              <a:r>
                <a:rPr lang="en-US" sz="3000" b="1" dirty="0">
                  <a:solidFill>
                    <a:srgbClr val="9FDBED"/>
                  </a:solidFill>
                </a:rPr>
                <a:t>Polis</a:t>
              </a:r>
              <a:endParaRPr lang="nl-NL" sz="3000" b="1" dirty="0">
                <a:solidFill>
                  <a:srgbClr val="9FDBED"/>
                </a:solidFill>
              </a:endParaRPr>
            </a:p>
          </p:txBody>
        </p:sp>
      </p:grpSp>
      <p:cxnSp>
        <p:nvCxnSpPr>
          <p:cNvPr id="21" name="Rechte verbindingslijn met pijl 20">
            <a:extLst>
              <a:ext uri="{FF2B5EF4-FFF2-40B4-BE49-F238E27FC236}">
                <a16:creationId xmlns:a16="http://schemas.microsoft.com/office/drawing/2014/main" id="{762B5A31-7B09-4D3C-BA32-BB722FD7CC7F}"/>
              </a:ext>
            </a:extLst>
          </p:cNvPr>
          <p:cNvCxnSpPr>
            <a:cxnSpLocks/>
          </p:cNvCxnSpPr>
          <p:nvPr/>
        </p:nvCxnSpPr>
        <p:spPr>
          <a:xfrm flipV="1">
            <a:off x="2463816" y="4197431"/>
            <a:ext cx="7271855" cy="2697"/>
          </a:xfrm>
          <a:prstGeom prst="straightConnector1">
            <a:avLst/>
          </a:prstGeom>
          <a:ln w="7620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63" name="Groep 62">
            <a:extLst>
              <a:ext uri="{FF2B5EF4-FFF2-40B4-BE49-F238E27FC236}">
                <a16:creationId xmlns:a16="http://schemas.microsoft.com/office/drawing/2014/main" id="{A5025FF0-51C1-4974-94AB-538AE9DBA49E}"/>
              </a:ext>
            </a:extLst>
          </p:cNvPr>
          <p:cNvGrpSpPr/>
          <p:nvPr/>
        </p:nvGrpSpPr>
        <p:grpSpPr>
          <a:xfrm>
            <a:off x="4470718" y="3287235"/>
            <a:ext cx="2549983" cy="941161"/>
            <a:chOff x="4256235" y="3233252"/>
            <a:chExt cx="2549983" cy="941161"/>
          </a:xfrm>
        </p:grpSpPr>
        <p:sp>
          <p:nvSpPr>
            <p:cNvPr id="19" name="Titel 3">
              <a:extLst>
                <a:ext uri="{FF2B5EF4-FFF2-40B4-BE49-F238E27FC236}">
                  <a16:creationId xmlns:a16="http://schemas.microsoft.com/office/drawing/2014/main" id="{EB74080D-010F-462C-A493-FB15005A17A8}"/>
                </a:ext>
              </a:extLst>
            </p:cNvPr>
            <p:cNvSpPr txBox="1">
              <a:spLocks/>
            </p:cNvSpPr>
            <p:nvPr/>
          </p:nvSpPr>
          <p:spPr>
            <a:xfrm>
              <a:off x="4256235" y="3233252"/>
              <a:ext cx="2049096" cy="94116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bg1"/>
                  </a:solidFill>
                  <a:latin typeface="+mn-lt"/>
                  <a:ea typeface="+mj-ea"/>
                  <a:cs typeface="+mj-cs"/>
                </a:defRPr>
              </a:lvl1pPr>
            </a:lstStyle>
            <a:p>
              <a:pPr algn="ctr"/>
              <a:r>
                <a:rPr lang="en-US" sz="3000" b="1" dirty="0" err="1"/>
                <a:t>Premie</a:t>
              </a:r>
              <a:endParaRPr lang="nl-NL" sz="3000" b="1" dirty="0"/>
            </a:p>
          </p:txBody>
        </p:sp>
        <p:sp>
          <p:nvSpPr>
            <p:cNvPr id="58" name="Tijdelijke aanduiding voor inhoud 6" descr="Munten">
              <a:extLst>
                <a:ext uri="{FF2B5EF4-FFF2-40B4-BE49-F238E27FC236}">
                  <a16:creationId xmlns:a16="http://schemas.microsoft.com/office/drawing/2014/main" id="{F180EFD7-5C8B-4D2B-AAB8-CFEDB6479B39}"/>
                </a:ext>
              </a:extLst>
            </p:cNvPr>
            <p:cNvSpPr/>
            <p:nvPr/>
          </p:nvSpPr>
          <p:spPr>
            <a:xfrm>
              <a:off x="6066592" y="3338913"/>
              <a:ext cx="739626" cy="633965"/>
            </a:xfrm>
            <a:custGeom>
              <a:avLst/>
              <a:gdLst>
                <a:gd name="connsiteX0" fmla="*/ 687676 w 739626"/>
                <a:gd name="connsiteY0" fmla="*/ 528304 h 633965"/>
                <a:gd name="connsiteX1" fmla="*/ 652456 w 739626"/>
                <a:gd name="connsiteY1" fmla="*/ 558242 h 633965"/>
                <a:gd name="connsiteX2" fmla="*/ 652456 w 739626"/>
                <a:gd name="connsiteY2" fmla="*/ 526543 h 633965"/>
                <a:gd name="connsiteX3" fmla="*/ 687676 w 739626"/>
                <a:gd name="connsiteY3" fmla="*/ 512455 h 633965"/>
                <a:gd name="connsiteX4" fmla="*/ 687676 w 739626"/>
                <a:gd name="connsiteY4" fmla="*/ 528304 h 633965"/>
                <a:gd name="connsiteX5" fmla="*/ 617236 w 739626"/>
                <a:gd name="connsiteY5" fmla="*/ 470191 h 633965"/>
                <a:gd name="connsiteX6" fmla="*/ 617236 w 739626"/>
                <a:gd name="connsiteY6" fmla="*/ 438493 h 633965"/>
                <a:gd name="connsiteX7" fmla="*/ 652456 w 739626"/>
                <a:gd name="connsiteY7" fmla="*/ 424405 h 633965"/>
                <a:gd name="connsiteX8" fmla="*/ 652456 w 739626"/>
                <a:gd name="connsiteY8" fmla="*/ 440254 h 633965"/>
                <a:gd name="connsiteX9" fmla="*/ 617236 w 739626"/>
                <a:gd name="connsiteY9" fmla="*/ 470191 h 633965"/>
                <a:gd name="connsiteX10" fmla="*/ 617236 w 739626"/>
                <a:gd name="connsiteY10" fmla="*/ 568808 h 633965"/>
                <a:gd name="connsiteX11" fmla="*/ 582015 w 739626"/>
                <a:gd name="connsiteY11" fmla="*/ 574971 h 633965"/>
                <a:gd name="connsiteX12" fmla="*/ 582015 w 739626"/>
                <a:gd name="connsiteY12" fmla="*/ 540632 h 633965"/>
                <a:gd name="connsiteX13" fmla="*/ 617236 w 739626"/>
                <a:gd name="connsiteY13" fmla="*/ 535348 h 633965"/>
                <a:gd name="connsiteX14" fmla="*/ 617236 w 739626"/>
                <a:gd name="connsiteY14" fmla="*/ 568808 h 633965"/>
                <a:gd name="connsiteX15" fmla="*/ 546795 w 739626"/>
                <a:gd name="connsiteY15" fmla="*/ 452581 h 633965"/>
                <a:gd name="connsiteX16" fmla="*/ 582015 w 739626"/>
                <a:gd name="connsiteY16" fmla="*/ 447298 h 633965"/>
                <a:gd name="connsiteX17" fmla="*/ 582015 w 739626"/>
                <a:gd name="connsiteY17" fmla="*/ 480757 h 633965"/>
                <a:gd name="connsiteX18" fmla="*/ 546795 w 739626"/>
                <a:gd name="connsiteY18" fmla="*/ 486921 h 633965"/>
                <a:gd name="connsiteX19" fmla="*/ 546795 w 739626"/>
                <a:gd name="connsiteY19" fmla="*/ 452581 h 633965"/>
                <a:gd name="connsiteX20" fmla="*/ 546795 w 739626"/>
                <a:gd name="connsiteY20" fmla="*/ 579374 h 633965"/>
                <a:gd name="connsiteX21" fmla="*/ 511575 w 739626"/>
                <a:gd name="connsiteY21" fmla="*/ 581135 h 633965"/>
                <a:gd name="connsiteX22" fmla="*/ 511575 w 739626"/>
                <a:gd name="connsiteY22" fmla="*/ 545915 h 633965"/>
                <a:gd name="connsiteX23" fmla="*/ 546795 w 739626"/>
                <a:gd name="connsiteY23" fmla="*/ 544154 h 633965"/>
                <a:gd name="connsiteX24" fmla="*/ 546795 w 739626"/>
                <a:gd name="connsiteY24" fmla="*/ 579374 h 633965"/>
                <a:gd name="connsiteX25" fmla="*/ 476354 w 739626"/>
                <a:gd name="connsiteY25" fmla="*/ 493084 h 633965"/>
                <a:gd name="connsiteX26" fmla="*/ 476354 w 739626"/>
                <a:gd name="connsiteY26" fmla="*/ 457864 h 633965"/>
                <a:gd name="connsiteX27" fmla="*/ 511575 w 739626"/>
                <a:gd name="connsiteY27" fmla="*/ 456103 h 633965"/>
                <a:gd name="connsiteX28" fmla="*/ 511575 w 739626"/>
                <a:gd name="connsiteY28" fmla="*/ 491323 h 633965"/>
                <a:gd name="connsiteX29" fmla="*/ 476354 w 739626"/>
                <a:gd name="connsiteY29" fmla="*/ 493084 h 633965"/>
                <a:gd name="connsiteX30" fmla="*/ 476354 w 739626"/>
                <a:gd name="connsiteY30" fmla="*/ 581135 h 633965"/>
                <a:gd name="connsiteX31" fmla="*/ 441134 w 739626"/>
                <a:gd name="connsiteY31" fmla="*/ 579374 h 633965"/>
                <a:gd name="connsiteX32" fmla="*/ 441134 w 739626"/>
                <a:gd name="connsiteY32" fmla="*/ 545915 h 633965"/>
                <a:gd name="connsiteX33" fmla="*/ 458744 w 739626"/>
                <a:gd name="connsiteY33" fmla="*/ 545915 h 633965"/>
                <a:gd name="connsiteX34" fmla="*/ 476354 w 739626"/>
                <a:gd name="connsiteY34" fmla="*/ 545915 h 633965"/>
                <a:gd name="connsiteX35" fmla="*/ 476354 w 739626"/>
                <a:gd name="connsiteY35" fmla="*/ 581135 h 633965"/>
                <a:gd name="connsiteX36" fmla="*/ 405914 w 739626"/>
                <a:gd name="connsiteY36" fmla="*/ 456103 h 633965"/>
                <a:gd name="connsiteX37" fmla="*/ 441134 w 739626"/>
                <a:gd name="connsiteY37" fmla="*/ 457864 h 633965"/>
                <a:gd name="connsiteX38" fmla="*/ 441134 w 739626"/>
                <a:gd name="connsiteY38" fmla="*/ 493084 h 633965"/>
                <a:gd name="connsiteX39" fmla="*/ 405914 w 739626"/>
                <a:gd name="connsiteY39" fmla="*/ 491323 h 633965"/>
                <a:gd name="connsiteX40" fmla="*/ 405914 w 739626"/>
                <a:gd name="connsiteY40" fmla="*/ 456103 h 633965"/>
                <a:gd name="connsiteX41" fmla="*/ 405914 w 739626"/>
                <a:gd name="connsiteY41" fmla="*/ 574971 h 633965"/>
                <a:gd name="connsiteX42" fmla="*/ 370694 w 739626"/>
                <a:gd name="connsiteY42" fmla="*/ 568808 h 633965"/>
                <a:gd name="connsiteX43" fmla="*/ 370694 w 739626"/>
                <a:gd name="connsiteY43" fmla="*/ 540632 h 633965"/>
                <a:gd name="connsiteX44" fmla="*/ 405914 w 739626"/>
                <a:gd name="connsiteY44" fmla="*/ 544154 h 633965"/>
                <a:gd name="connsiteX45" fmla="*/ 405914 w 739626"/>
                <a:gd name="connsiteY45" fmla="*/ 574971 h 633965"/>
                <a:gd name="connsiteX46" fmla="*/ 335473 w 739626"/>
                <a:gd name="connsiteY46" fmla="*/ 480757 h 633965"/>
                <a:gd name="connsiteX47" fmla="*/ 335473 w 739626"/>
                <a:gd name="connsiteY47" fmla="*/ 446417 h 633965"/>
                <a:gd name="connsiteX48" fmla="*/ 370694 w 739626"/>
                <a:gd name="connsiteY48" fmla="*/ 451700 h 633965"/>
                <a:gd name="connsiteX49" fmla="*/ 370694 w 739626"/>
                <a:gd name="connsiteY49" fmla="*/ 486921 h 633965"/>
                <a:gd name="connsiteX50" fmla="*/ 335473 w 739626"/>
                <a:gd name="connsiteY50" fmla="*/ 480757 h 633965"/>
                <a:gd name="connsiteX51" fmla="*/ 335473 w 739626"/>
                <a:gd name="connsiteY51" fmla="*/ 558242 h 633965"/>
                <a:gd name="connsiteX52" fmla="*/ 300253 w 739626"/>
                <a:gd name="connsiteY52" fmla="*/ 528304 h 633965"/>
                <a:gd name="connsiteX53" fmla="*/ 300253 w 739626"/>
                <a:gd name="connsiteY53" fmla="*/ 526543 h 633965"/>
                <a:gd name="connsiteX54" fmla="*/ 301133 w 739626"/>
                <a:gd name="connsiteY54" fmla="*/ 526543 h 633965"/>
                <a:gd name="connsiteX55" fmla="*/ 308178 w 739626"/>
                <a:gd name="connsiteY55" fmla="*/ 528304 h 633965"/>
                <a:gd name="connsiteX56" fmla="*/ 335473 w 739626"/>
                <a:gd name="connsiteY56" fmla="*/ 534468 h 633965"/>
                <a:gd name="connsiteX57" fmla="*/ 335473 w 739626"/>
                <a:gd name="connsiteY57" fmla="*/ 558242 h 633965"/>
                <a:gd name="connsiteX58" fmla="*/ 194592 w 739626"/>
                <a:gd name="connsiteY58" fmla="*/ 438493 h 633965"/>
                <a:gd name="connsiteX59" fmla="*/ 212202 w 739626"/>
                <a:gd name="connsiteY59" fmla="*/ 439373 h 633965"/>
                <a:gd name="connsiteX60" fmla="*/ 212202 w 739626"/>
                <a:gd name="connsiteY60" fmla="*/ 440254 h 633965"/>
                <a:gd name="connsiteX61" fmla="*/ 221007 w 739626"/>
                <a:gd name="connsiteY61" fmla="*/ 474593 h 633965"/>
                <a:gd name="connsiteX62" fmla="*/ 194592 w 739626"/>
                <a:gd name="connsiteY62" fmla="*/ 472832 h 633965"/>
                <a:gd name="connsiteX63" fmla="*/ 194592 w 739626"/>
                <a:gd name="connsiteY63" fmla="*/ 438493 h 633965"/>
                <a:gd name="connsiteX64" fmla="*/ 159372 w 739626"/>
                <a:gd name="connsiteY64" fmla="*/ 332832 h 633965"/>
                <a:gd name="connsiteX65" fmla="*/ 194592 w 739626"/>
                <a:gd name="connsiteY65" fmla="*/ 338115 h 633965"/>
                <a:gd name="connsiteX66" fmla="*/ 194592 w 739626"/>
                <a:gd name="connsiteY66" fmla="*/ 373335 h 633965"/>
                <a:gd name="connsiteX67" fmla="*/ 159372 w 739626"/>
                <a:gd name="connsiteY67" fmla="*/ 367172 h 633965"/>
                <a:gd name="connsiteX68" fmla="*/ 159372 w 739626"/>
                <a:gd name="connsiteY68" fmla="*/ 332832 h 633965"/>
                <a:gd name="connsiteX69" fmla="*/ 159372 w 739626"/>
                <a:gd name="connsiteY69" fmla="*/ 469310 h 633965"/>
                <a:gd name="connsiteX70" fmla="*/ 124152 w 739626"/>
                <a:gd name="connsiteY70" fmla="*/ 463147 h 633965"/>
                <a:gd name="connsiteX71" fmla="*/ 124152 w 739626"/>
                <a:gd name="connsiteY71" fmla="*/ 428807 h 633965"/>
                <a:gd name="connsiteX72" fmla="*/ 159372 w 739626"/>
                <a:gd name="connsiteY72" fmla="*/ 434090 h 633965"/>
                <a:gd name="connsiteX73" fmla="*/ 159372 w 739626"/>
                <a:gd name="connsiteY73" fmla="*/ 469310 h 633965"/>
                <a:gd name="connsiteX74" fmla="*/ 88931 w 739626"/>
                <a:gd name="connsiteY74" fmla="*/ 325788 h 633965"/>
                <a:gd name="connsiteX75" fmla="*/ 88931 w 739626"/>
                <a:gd name="connsiteY75" fmla="*/ 309939 h 633965"/>
                <a:gd name="connsiteX76" fmla="*/ 124152 w 739626"/>
                <a:gd name="connsiteY76" fmla="*/ 323146 h 633965"/>
                <a:gd name="connsiteX77" fmla="*/ 124152 w 739626"/>
                <a:gd name="connsiteY77" fmla="*/ 355725 h 633965"/>
                <a:gd name="connsiteX78" fmla="*/ 88931 w 739626"/>
                <a:gd name="connsiteY78" fmla="*/ 325788 h 633965"/>
                <a:gd name="connsiteX79" fmla="*/ 88931 w 739626"/>
                <a:gd name="connsiteY79" fmla="*/ 452581 h 633965"/>
                <a:gd name="connsiteX80" fmla="*/ 53711 w 739626"/>
                <a:gd name="connsiteY80" fmla="*/ 422644 h 633965"/>
                <a:gd name="connsiteX81" fmla="*/ 53711 w 739626"/>
                <a:gd name="connsiteY81" fmla="*/ 406794 h 633965"/>
                <a:gd name="connsiteX82" fmla="*/ 88931 w 739626"/>
                <a:gd name="connsiteY82" fmla="*/ 420002 h 633965"/>
                <a:gd name="connsiteX83" fmla="*/ 88931 w 739626"/>
                <a:gd name="connsiteY83" fmla="*/ 452581 h 633965"/>
                <a:gd name="connsiteX84" fmla="*/ 53711 w 739626"/>
                <a:gd name="connsiteY84" fmla="*/ 177862 h 633965"/>
                <a:gd name="connsiteX85" fmla="*/ 88931 w 739626"/>
                <a:gd name="connsiteY85" fmla="*/ 191070 h 633965"/>
                <a:gd name="connsiteX86" fmla="*/ 88931 w 739626"/>
                <a:gd name="connsiteY86" fmla="*/ 223649 h 633965"/>
                <a:gd name="connsiteX87" fmla="*/ 53711 w 739626"/>
                <a:gd name="connsiteY87" fmla="*/ 193712 h 633965"/>
                <a:gd name="connsiteX88" fmla="*/ 53711 w 739626"/>
                <a:gd name="connsiteY88" fmla="*/ 177862 h 633965"/>
                <a:gd name="connsiteX89" fmla="*/ 159372 w 739626"/>
                <a:gd name="connsiteY89" fmla="*/ 206039 h 633965"/>
                <a:gd name="connsiteX90" fmla="*/ 159372 w 739626"/>
                <a:gd name="connsiteY90" fmla="*/ 241259 h 633965"/>
                <a:gd name="connsiteX91" fmla="*/ 124152 w 739626"/>
                <a:gd name="connsiteY91" fmla="*/ 235095 h 633965"/>
                <a:gd name="connsiteX92" fmla="*/ 124152 w 739626"/>
                <a:gd name="connsiteY92" fmla="*/ 200756 h 633965"/>
                <a:gd name="connsiteX93" fmla="*/ 159372 w 739626"/>
                <a:gd name="connsiteY93" fmla="*/ 206039 h 633965"/>
                <a:gd name="connsiteX94" fmla="*/ 247423 w 739626"/>
                <a:gd name="connsiteY94" fmla="*/ 52830 h 633965"/>
                <a:gd name="connsiteX95" fmla="*/ 441134 w 739626"/>
                <a:gd name="connsiteY95" fmla="*/ 105661 h 633965"/>
                <a:gd name="connsiteX96" fmla="*/ 247423 w 739626"/>
                <a:gd name="connsiteY96" fmla="*/ 158491 h 633965"/>
                <a:gd name="connsiteX97" fmla="*/ 53711 w 739626"/>
                <a:gd name="connsiteY97" fmla="*/ 105661 h 633965"/>
                <a:gd name="connsiteX98" fmla="*/ 247423 w 739626"/>
                <a:gd name="connsiteY98" fmla="*/ 52830 h 633965"/>
                <a:gd name="connsiteX99" fmla="*/ 300253 w 739626"/>
                <a:gd name="connsiteY99" fmla="*/ 470191 h 633965"/>
                <a:gd name="connsiteX100" fmla="*/ 265033 w 739626"/>
                <a:gd name="connsiteY100" fmla="*/ 440254 h 633965"/>
                <a:gd name="connsiteX101" fmla="*/ 265033 w 739626"/>
                <a:gd name="connsiteY101" fmla="*/ 424405 h 633965"/>
                <a:gd name="connsiteX102" fmla="*/ 300253 w 739626"/>
                <a:gd name="connsiteY102" fmla="*/ 437612 h 633965"/>
                <a:gd name="connsiteX103" fmla="*/ 300253 w 739626"/>
                <a:gd name="connsiteY103" fmla="*/ 470191 h 633965"/>
                <a:gd name="connsiteX104" fmla="*/ 405914 w 739626"/>
                <a:gd name="connsiteY104" fmla="*/ 223649 h 633965"/>
                <a:gd name="connsiteX105" fmla="*/ 405914 w 739626"/>
                <a:gd name="connsiteY105" fmla="*/ 191951 h 633965"/>
                <a:gd name="connsiteX106" fmla="*/ 441134 w 739626"/>
                <a:gd name="connsiteY106" fmla="*/ 177862 h 633965"/>
                <a:gd name="connsiteX107" fmla="*/ 441134 w 739626"/>
                <a:gd name="connsiteY107" fmla="*/ 193712 h 633965"/>
                <a:gd name="connsiteX108" fmla="*/ 405914 w 739626"/>
                <a:gd name="connsiteY108" fmla="*/ 223649 h 633965"/>
                <a:gd name="connsiteX109" fmla="*/ 335473 w 739626"/>
                <a:gd name="connsiteY109" fmla="*/ 240378 h 633965"/>
                <a:gd name="connsiteX110" fmla="*/ 335473 w 739626"/>
                <a:gd name="connsiteY110" fmla="*/ 206039 h 633965"/>
                <a:gd name="connsiteX111" fmla="*/ 370694 w 739626"/>
                <a:gd name="connsiteY111" fmla="*/ 200756 h 633965"/>
                <a:gd name="connsiteX112" fmla="*/ 370694 w 739626"/>
                <a:gd name="connsiteY112" fmla="*/ 234215 h 633965"/>
                <a:gd name="connsiteX113" fmla="*/ 335473 w 739626"/>
                <a:gd name="connsiteY113" fmla="*/ 240378 h 633965"/>
                <a:gd name="connsiteX114" fmla="*/ 265033 w 739626"/>
                <a:gd name="connsiteY114" fmla="*/ 246542 h 633965"/>
                <a:gd name="connsiteX115" fmla="*/ 265033 w 739626"/>
                <a:gd name="connsiteY115" fmla="*/ 211322 h 633965"/>
                <a:gd name="connsiteX116" fmla="*/ 300253 w 739626"/>
                <a:gd name="connsiteY116" fmla="*/ 209561 h 633965"/>
                <a:gd name="connsiteX117" fmla="*/ 300253 w 739626"/>
                <a:gd name="connsiteY117" fmla="*/ 244781 h 633965"/>
                <a:gd name="connsiteX118" fmla="*/ 265033 w 739626"/>
                <a:gd name="connsiteY118" fmla="*/ 246542 h 633965"/>
                <a:gd name="connsiteX119" fmla="*/ 194592 w 739626"/>
                <a:gd name="connsiteY119" fmla="*/ 244781 h 633965"/>
                <a:gd name="connsiteX120" fmla="*/ 194592 w 739626"/>
                <a:gd name="connsiteY120" fmla="*/ 209561 h 633965"/>
                <a:gd name="connsiteX121" fmla="*/ 229812 w 739626"/>
                <a:gd name="connsiteY121" fmla="*/ 211322 h 633965"/>
                <a:gd name="connsiteX122" fmla="*/ 229812 w 739626"/>
                <a:gd name="connsiteY122" fmla="*/ 246542 h 633965"/>
                <a:gd name="connsiteX123" fmla="*/ 194592 w 739626"/>
                <a:gd name="connsiteY123" fmla="*/ 244781 h 633965"/>
                <a:gd name="connsiteX124" fmla="*/ 652456 w 739626"/>
                <a:gd name="connsiteY124" fmla="*/ 352203 h 633965"/>
                <a:gd name="connsiteX125" fmla="*/ 458744 w 739626"/>
                <a:gd name="connsiteY125" fmla="*/ 405033 h 633965"/>
                <a:gd name="connsiteX126" fmla="*/ 265033 w 739626"/>
                <a:gd name="connsiteY126" fmla="*/ 352203 h 633965"/>
                <a:gd name="connsiteX127" fmla="*/ 458744 w 739626"/>
                <a:gd name="connsiteY127" fmla="*/ 299372 h 633965"/>
                <a:gd name="connsiteX128" fmla="*/ 652456 w 739626"/>
                <a:gd name="connsiteY128" fmla="*/ 352203 h 633965"/>
                <a:gd name="connsiteX129" fmla="*/ 705286 w 739626"/>
                <a:gd name="connsiteY129" fmla="*/ 378618 h 633965"/>
                <a:gd name="connsiteX130" fmla="*/ 705286 w 739626"/>
                <a:gd name="connsiteY130" fmla="*/ 352203 h 633965"/>
                <a:gd name="connsiteX131" fmla="*/ 609311 w 739626"/>
                <a:gd name="connsiteY131" fmla="*/ 264152 h 633965"/>
                <a:gd name="connsiteX132" fmla="*/ 527424 w 739626"/>
                <a:gd name="connsiteY132" fmla="*/ 250064 h 633965"/>
                <a:gd name="connsiteX133" fmla="*/ 528304 w 739626"/>
                <a:gd name="connsiteY133" fmla="*/ 237737 h 633965"/>
                <a:gd name="connsiteX134" fmla="*/ 493084 w 739626"/>
                <a:gd name="connsiteY134" fmla="*/ 176101 h 633965"/>
                <a:gd name="connsiteX135" fmla="*/ 493084 w 739626"/>
                <a:gd name="connsiteY135" fmla="*/ 105661 h 633965"/>
                <a:gd name="connsiteX136" fmla="*/ 397109 w 739626"/>
                <a:gd name="connsiteY136" fmla="*/ 17610 h 633965"/>
                <a:gd name="connsiteX137" fmla="*/ 246542 w 739626"/>
                <a:gd name="connsiteY137" fmla="*/ 0 h 633965"/>
                <a:gd name="connsiteX138" fmla="*/ 0 w 739626"/>
                <a:gd name="connsiteY138" fmla="*/ 105661 h 633965"/>
                <a:gd name="connsiteX139" fmla="*/ 0 w 739626"/>
                <a:gd name="connsiteY139" fmla="*/ 193712 h 633965"/>
                <a:gd name="connsiteX140" fmla="*/ 35220 w 739626"/>
                <a:gd name="connsiteY140" fmla="*/ 255347 h 633965"/>
                <a:gd name="connsiteX141" fmla="*/ 35220 w 739626"/>
                <a:gd name="connsiteY141" fmla="*/ 272077 h 633965"/>
                <a:gd name="connsiteX142" fmla="*/ 0 w 739626"/>
                <a:gd name="connsiteY142" fmla="*/ 334593 h 633965"/>
                <a:gd name="connsiteX143" fmla="*/ 0 w 739626"/>
                <a:gd name="connsiteY143" fmla="*/ 422644 h 633965"/>
                <a:gd name="connsiteX144" fmla="*/ 95975 w 739626"/>
                <a:gd name="connsiteY144" fmla="*/ 510694 h 633965"/>
                <a:gd name="connsiteX145" fmla="*/ 246542 w 739626"/>
                <a:gd name="connsiteY145" fmla="*/ 528304 h 633965"/>
                <a:gd name="connsiteX146" fmla="*/ 342517 w 739626"/>
                <a:gd name="connsiteY146" fmla="*/ 616355 h 633965"/>
                <a:gd name="connsiteX147" fmla="*/ 493084 w 739626"/>
                <a:gd name="connsiteY147" fmla="*/ 633965 h 633965"/>
                <a:gd name="connsiteX148" fmla="*/ 739626 w 739626"/>
                <a:gd name="connsiteY148" fmla="*/ 528304 h 633965"/>
                <a:gd name="connsiteX149" fmla="*/ 739626 w 739626"/>
                <a:gd name="connsiteY149" fmla="*/ 440254 h 633965"/>
                <a:gd name="connsiteX150" fmla="*/ 705286 w 739626"/>
                <a:gd name="connsiteY150" fmla="*/ 378618 h 63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739626" h="633965">
                  <a:moveTo>
                    <a:pt x="687676" y="528304"/>
                  </a:moveTo>
                  <a:cubicBezTo>
                    <a:pt x="687676" y="539751"/>
                    <a:pt x="674469" y="550317"/>
                    <a:pt x="652456" y="558242"/>
                  </a:cubicBezTo>
                  <a:lnTo>
                    <a:pt x="652456" y="526543"/>
                  </a:lnTo>
                  <a:cubicBezTo>
                    <a:pt x="664783" y="523021"/>
                    <a:pt x="677110" y="517738"/>
                    <a:pt x="687676" y="512455"/>
                  </a:cubicBezTo>
                  <a:lnTo>
                    <a:pt x="687676" y="528304"/>
                  </a:lnTo>
                  <a:close/>
                  <a:moveTo>
                    <a:pt x="617236" y="470191"/>
                  </a:moveTo>
                  <a:lnTo>
                    <a:pt x="617236" y="438493"/>
                  </a:lnTo>
                  <a:cubicBezTo>
                    <a:pt x="629563" y="434971"/>
                    <a:pt x="641890" y="429688"/>
                    <a:pt x="652456" y="424405"/>
                  </a:cubicBezTo>
                  <a:lnTo>
                    <a:pt x="652456" y="440254"/>
                  </a:lnTo>
                  <a:cubicBezTo>
                    <a:pt x="652456" y="451700"/>
                    <a:pt x="639248" y="462266"/>
                    <a:pt x="617236" y="470191"/>
                  </a:cubicBezTo>
                  <a:close/>
                  <a:moveTo>
                    <a:pt x="617236" y="568808"/>
                  </a:moveTo>
                  <a:cubicBezTo>
                    <a:pt x="606670" y="571449"/>
                    <a:pt x="594342" y="573210"/>
                    <a:pt x="582015" y="574971"/>
                  </a:cubicBezTo>
                  <a:lnTo>
                    <a:pt x="582015" y="540632"/>
                  </a:lnTo>
                  <a:cubicBezTo>
                    <a:pt x="593462" y="538870"/>
                    <a:pt x="605789" y="537109"/>
                    <a:pt x="617236" y="535348"/>
                  </a:cubicBezTo>
                  <a:lnTo>
                    <a:pt x="617236" y="568808"/>
                  </a:lnTo>
                  <a:close/>
                  <a:moveTo>
                    <a:pt x="546795" y="452581"/>
                  </a:moveTo>
                  <a:cubicBezTo>
                    <a:pt x="558242" y="450820"/>
                    <a:pt x="570569" y="449059"/>
                    <a:pt x="582015" y="447298"/>
                  </a:cubicBezTo>
                  <a:lnTo>
                    <a:pt x="582015" y="480757"/>
                  </a:lnTo>
                  <a:cubicBezTo>
                    <a:pt x="571449" y="483399"/>
                    <a:pt x="559122" y="485160"/>
                    <a:pt x="546795" y="486921"/>
                  </a:cubicBezTo>
                  <a:lnTo>
                    <a:pt x="546795" y="452581"/>
                  </a:lnTo>
                  <a:close/>
                  <a:moveTo>
                    <a:pt x="546795" y="579374"/>
                  </a:moveTo>
                  <a:cubicBezTo>
                    <a:pt x="535348" y="580254"/>
                    <a:pt x="523902" y="581135"/>
                    <a:pt x="511575" y="581135"/>
                  </a:cubicBezTo>
                  <a:lnTo>
                    <a:pt x="511575" y="545915"/>
                  </a:lnTo>
                  <a:cubicBezTo>
                    <a:pt x="522141" y="545915"/>
                    <a:pt x="534468" y="545034"/>
                    <a:pt x="546795" y="544154"/>
                  </a:cubicBezTo>
                  <a:lnTo>
                    <a:pt x="546795" y="579374"/>
                  </a:lnTo>
                  <a:close/>
                  <a:moveTo>
                    <a:pt x="476354" y="493084"/>
                  </a:moveTo>
                  <a:lnTo>
                    <a:pt x="476354" y="457864"/>
                  </a:lnTo>
                  <a:cubicBezTo>
                    <a:pt x="486921" y="457864"/>
                    <a:pt x="499248" y="456983"/>
                    <a:pt x="511575" y="456103"/>
                  </a:cubicBezTo>
                  <a:lnTo>
                    <a:pt x="511575" y="491323"/>
                  </a:lnTo>
                  <a:cubicBezTo>
                    <a:pt x="500128" y="492204"/>
                    <a:pt x="488682" y="492204"/>
                    <a:pt x="476354" y="493084"/>
                  </a:cubicBezTo>
                  <a:close/>
                  <a:moveTo>
                    <a:pt x="476354" y="581135"/>
                  </a:moveTo>
                  <a:cubicBezTo>
                    <a:pt x="464027" y="581135"/>
                    <a:pt x="452581" y="580254"/>
                    <a:pt x="441134" y="579374"/>
                  </a:cubicBezTo>
                  <a:lnTo>
                    <a:pt x="441134" y="545915"/>
                  </a:lnTo>
                  <a:cubicBezTo>
                    <a:pt x="447298" y="545915"/>
                    <a:pt x="452581" y="545915"/>
                    <a:pt x="458744" y="545915"/>
                  </a:cubicBezTo>
                  <a:cubicBezTo>
                    <a:pt x="464027" y="545915"/>
                    <a:pt x="470191" y="545915"/>
                    <a:pt x="476354" y="545915"/>
                  </a:cubicBezTo>
                  <a:lnTo>
                    <a:pt x="476354" y="581135"/>
                  </a:lnTo>
                  <a:close/>
                  <a:moveTo>
                    <a:pt x="405914" y="456103"/>
                  </a:moveTo>
                  <a:cubicBezTo>
                    <a:pt x="417360" y="456983"/>
                    <a:pt x="428807" y="457864"/>
                    <a:pt x="441134" y="457864"/>
                  </a:cubicBezTo>
                  <a:lnTo>
                    <a:pt x="441134" y="493084"/>
                  </a:lnTo>
                  <a:cubicBezTo>
                    <a:pt x="428807" y="493084"/>
                    <a:pt x="417360" y="492204"/>
                    <a:pt x="405914" y="491323"/>
                  </a:cubicBezTo>
                  <a:lnTo>
                    <a:pt x="405914" y="456103"/>
                  </a:lnTo>
                  <a:close/>
                  <a:moveTo>
                    <a:pt x="405914" y="574971"/>
                  </a:moveTo>
                  <a:cubicBezTo>
                    <a:pt x="393587" y="573210"/>
                    <a:pt x="381260" y="571449"/>
                    <a:pt x="370694" y="568808"/>
                  </a:cubicBezTo>
                  <a:lnTo>
                    <a:pt x="370694" y="540632"/>
                  </a:lnTo>
                  <a:cubicBezTo>
                    <a:pt x="382140" y="542393"/>
                    <a:pt x="393587" y="543273"/>
                    <a:pt x="405914" y="544154"/>
                  </a:cubicBezTo>
                  <a:lnTo>
                    <a:pt x="405914" y="574971"/>
                  </a:lnTo>
                  <a:close/>
                  <a:moveTo>
                    <a:pt x="335473" y="480757"/>
                  </a:moveTo>
                  <a:lnTo>
                    <a:pt x="335473" y="446417"/>
                  </a:lnTo>
                  <a:cubicBezTo>
                    <a:pt x="346920" y="448178"/>
                    <a:pt x="358366" y="450820"/>
                    <a:pt x="370694" y="451700"/>
                  </a:cubicBezTo>
                  <a:lnTo>
                    <a:pt x="370694" y="486921"/>
                  </a:lnTo>
                  <a:cubicBezTo>
                    <a:pt x="358366" y="485160"/>
                    <a:pt x="346039" y="483399"/>
                    <a:pt x="335473" y="480757"/>
                  </a:cubicBezTo>
                  <a:close/>
                  <a:moveTo>
                    <a:pt x="335473" y="558242"/>
                  </a:moveTo>
                  <a:cubicBezTo>
                    <a:pt x="313461" y="549437"/>
                    <a:pt x="300253" y="538870"/>
                    <a:pt x="300253" y="528304"/>
                  </a:cubicBezTo>
                  <a:lnTo>
                    <a:pt x="300253" y="526543"/>
                  </a:lnTo>
                  <a:cubicBezTo>
                    <a:pt x="300253" y="526543"/>
                    <a:pt x="300253" y="526543"/>
                    <a:pt x="301133" y="526543"/>
                  </a:cubicBezTo>
                  <a:cubicBezTo>
                    <a:pt x="303775" y="527424"/>
                    <a:pt x="305536" y="528304"/>
                    <a:pt x="308178" y="528304"/>
                  </a:cubicBezTo>
                  <a:cubicBezTo>
                    <a:pt x="316983" y="530946"/>
                    <a:pt x="325788" y="532707"/>
                    <a:pt x="335473" y="534468"/>
                  </a:cubicBezTo>
                  <a:lnTo>
                    <a:pt x="335473" y="558242"/>
                  </a:lnTo>
                  <a:close/>
                  <a:moveTo>
                    <a:pt x="194592" y="438493"/>
                  </a:moveTo>
                  <a:cubicBezTo>
                    <a:pt x="200756" y="438493"/>
                    <a:pt x="206039" y="439373"/>
                    <a:pt x="212202" y="439373"/>
                  </a:cubicBezTo>
                  <a:lnTo>
                    <a:pt x="212202" y="440254"/>
                  </a:lnTo>
                  <a:cubicBezTo>
                    <a:pt x="212202" y="452581"/>
                    <a:pt x="214844" y="464908"/>
                    <a:pt x="221007" y="474593"/>
                  </a:cubicBezTo>
                  <a:cubicBezTo>
                    <a:pt x="212202" y="474593"/>
                    <a:pt x="203397" y="473713"/>
                    <a:pt x="194592" y="472832"/>
                  </a:cubicBezTo>
                  <a:lnTo>
                    <a:pt x="194592" y="438493"/>
                  </a:lnTo>
                  <a:close/>
                  <a:moveTo>
                    <a:pt x="159372" y="332832"/>
                  </a:moveTo>
                  <a:cubicBezTo>
                    <a:pt x="170818" y="334593"/>
                    <a:pt x="182265" y="337234"/>
                    <a:pt x="194592" y="338115"/>
                  </a:cubicBezTo>
                  <a:lnTo>
                    <a:pt x="194592" y="373335"/>
                  </a:lnTo>
                  <a:cubicBezTo>
                    <a:pt x="182265" y="371574"/>
                    <a:pt x="169938" y="369813"/>
                    <a:pt x="159372" y="367172"/>
                  </a:cubicBezTo>
                  <a:lnTo>
                    <a:pt x="159372" y="332832"/>
                  </a:lnTo>
                  <a:close/>
                  <a:moveTo>
                    <a:pt x="159372" y="469310"/>
                  </a:moveTo>
                  <a:cubicBezTo>
                    <a:pt x="147045" y="467549"/>
                    <a:pt x="134718" y="465788"/>
                    <a:pt x="124152" y="463147"/>
                  </a:cubicBezTo>
                  <a:lnTo>
                    <a:pt x="124152" y="428807"/>
                  </a:lnTo>
                  <a:cubicBezTo>
                    <a:pt x="135598" y="430568"/>
                    <a:pt x="147045" y="433210"/>
                    <a:pt x="159372" y="434090"/>
                  </a:cubicBezTo>
                  <a:lnTo>
                    <a:pt x="159372" y="469310"/>
                  </a:lnTo>
                  <a:close/>
                  <a:moveTo>
                    <a:pt x="88931" y="325788"/>
                  </a:moveTo>
                  <a:lnTo>
                    <a:pt x="88931" y="309939"/>
                  </a:lnTo>
                  <a:cubicBezTo>
                    <a:pt x="99497" y="315222"/>
                    <a:pt x="110944" y="319624"/>
                    <a:pt x="124152" y="323146"/>
                  </a:cubicBezTo>
                  <a:lnTo>
                    <a:pt x="124152" y="355725"/>
                  </a:lnTo>
                  <a:cubicBezTo>
                    <a:pt x="102139" y="347800"/>
                    <a:pt x="88931" y="337234"/>
                    <a:pt x="88931" y="325788"/>
                  </a:cubicBezTo>
                  <a:close/>
                  <a:moveTo>
                    <a:pt x="88931" y="452581"/>
                  </a:moveTo>
                  <a:cubicBezTo>
                    <a:pt x="66919" y="443776"/>
                    <a:pt x="53711" y="433210"/>
                    <a:pt x="53711" y="422644"/>
                  </a:cubicBezTo>
                  <a:lnTo>
                    <a:pt x="53711" y="406794"/>
                  </a:lnTo>
                  <a:cubicBezTo>
                    <a:pt x="64277" y="412077"/>
                    <a:pt x="75724" y="416480"/>
                    <a:pt x="88931" y="420002"/>
                  </a:cubicBezTo>
                  <a:lnTo>
                    <a:pt x="88931" y="452581"/>
                  </a:lnTo>
                  <a:close/>
                  <a:moveTo>
                    <a:pt x="53711" y="177862"/>
                  </a:moveTo>
                  <a:cubicBezTo>
                    <a:pt x="64277" y="183146"/>
                    <a:pt x="75724" y="187548"/>
                    <a:pt x="88931" y="191070"/>
                  </a:cubicBezTo>
                  <a:lnTo>
                    <a:pt x="88931" y="223649"/>
                  </a:lnTo>
                  <a:cubicBezTo>
                    <a:pt x="66919" y="214844"/>
                    <a:pt x="53711" y="204278"/>
                    <a:pt x="53711" y="193712"/>
                  </a:cubicBezTo>
                  <a:lnTo>
                    <a:pt x="53711" y="177862"/>
                  </a:lnTo>
                  <a:close/>
                  <a:moveTo>
                    <a:pt x="159372" y="206039"/>
                  </a:moveTo>
                  <a:lnTo>
                    <a:pt x="159372" y="241259"/>
                  </a:lnTo>
                  <a:cubicBezTo>
                    <a:pt x="147045" y="239498"/>
                    <a:pt x="134718" y="237737"/>
                    <a:pt x="124152" y="235095"/>
                  </a:cubicBezTo>
                  <a:lnTo>
                    <a:pt x="124152" y="200756"/>
                  </a:lnTo>
                  <a:cubicBezTo>
                    <a:pt x="135598" y="202517"/>
                    <a:pt x="147045" y="204278"/>
                    <a:pt x="159372" y="206039"/>
                  </a:cubicBezTo>
                  <a:close/>
                  <a:moveTo>
                    <a:pt x="247423" y="52830"/>
                  </a:moveTo>
                  <a:cubicBezTo>
                    <a:pt x="354844" y="52830"/>
                    <a:pt x="441134" y="76604"/>
                    <a:pt x="441134" y="105661"/>
                  </a:cubicBezTo>
                  <a:cubicBezTo>
                    <a:pt x="441134" y="134718"/>
                    <a:pt x="354844" y="158491"/>
                    <a:pt x="247423" y="158491"/>
                  </a:cubicBezTo>
                  <a:cubicBezTo>
                    <a:pt x="140001" y="158491"/>
                    <a:pt x="53711" y="134718"/>
                    <a:pt x="53711" y="105661"/>
                  </a:cubicBezTo>
                  <a:cubicBezTo>
                    <a:pt x="53711" y="76604"/>
                    <a:pt x="140001" y="52830"/>
                    <a:pt x="247423" y="52830"/>
                  </a:cubicBezTo>
                  <a:close/>
                  <a:moveTo>
                    <a:pt x="300253" y="470191"/>
                  </a:moveTo>
                  <a:cubicBezTo>
                    <a:pt x="278240" y="461386"/>
                    <a:pt x="265033" y="450820"/>
                    <a:pt x="265033" y="440254"/>
                  </a:cubicBezTo>
                  <a:lnTo>
                    <a:pt x="265033" y="424405"/>
                  </a:lnTo>
                  <a:cubicBezTo>
                    <a:pt x="275599" y="429688"/>
                    <a:pt x="287045" y="434090"/>
                    <a:pt x="300253" y="437612"/>
                  </a:cubicBezTo>
                  <a:lnTo>
                    <a:pt x="300253" y="470191"/>
                  </a:lnTo>
                  <a:close/>
                  <a:moveTo>
                    <a:pt x="405914" y="223649"/>
                  </a:moveTo>
                  <a:lnTo>
                    <a:pt x="405914" y="191951"/>
                  </a:lnTo>
                  <a:cubicBezTo>
                    <a:pt x="418241" y="188429"/>
                    <a:pt x="430568" y="183146"/>
                    <a:pt x="441134" y="177862"/>
                  </a:cubicBezTo>
                  <a:lnTo>
                    <a:pt x="441134" y="193712"/>
                  </a:lnTo>
                  <a:cubicBezTo>
                    <a:pt x="441134" y="205158"/>
                    <a:pt x="427927" y="215724"/>
                    <a:pt x="405914" y="223649"/>
                  </a:cubicBezTo>
                  <a:close/>
                  <a:moveTo>
                    <a:pt x="335473" y="240378"/>
                  </a:moveTo>
                  <a:lnTo>
                    <a:pt x="335473" y="206039"/>
                  </a:lnTo>
                  <a:cubicBezTo>
                    <a:pt x="346920" y="204278"/>
                    <a:pt x="359247" y="202517"/>
                    <a:pt x="370694" y="200756"/>
                  </a:cubicBezTo>
                  <a:lnTo>
                    <a:pt x="370694" y="234215"/>
                  </a:lnTo>
                  <a:cubicBezTo>
                    <a:pt x="360127" y="236856"/>
                    <a:pt x="347800" y="238617"/>
                    <a:pt x="335473" y="240378"/>
                  </a:cubicBezTo>
                  <a:close/>
                  <a:moveTo>
                    <a:pt x="265033" y="246542"/>
                  </a:moveTo>
                  <a:lnTo>
                    <a:pt x="265033" y="211322"/>
                  </a:lnTo>
                  <a:cubicBezTo>
                    <a:pt x="275599" y="211322"/>
                    <a:pt x="287926" y="210441"/>
                    <a:pt x="300253" y="209561"/>
                  </a:cubicBezTo>
                  <a:lnTo>
                    <a:pt x="300253" y="244781"/>
                  </a:lnTo>
                  <a:cubicBezTo>
                    <a:pt x="288806" y="245662"/>
                    <a:pt x="277360" y="245662"/>
                    <a:pt x="265033" y="246542"/>
                  </a:cubicBezTo>
                  <a:close/>
                  <a:moveTo>
                    <a:pt x="194592" y="244781"/>
                  </a:moveTo>
                  <a:lnTo>
                    <a:pt x="194592" y="209561"/>
                  </a:lnTo>
                  <a:cubicBezTo>
                    <a:pt x="206039" y="210441"/>
                    <a:pt x="217485" y="211322"/>
                    <a:pt x="229812" y="211322"/>
                  </a:cubicBezTo>
                  <a:lnTo>
                    <a:pt x="229812" y="246542"/>
                  </a:lnTo>
                  <a:cubicBezTo>
                    <a:pt x="217485" y="245662"/>
                    <a:pt x="206039" y="245662"/>
                    <a:pt x="194592" y="244781"/>
                  </a:cubicBezTo>
                  <a:close/>
                  <a:moveTo>
                    <a:pt x="652456" y="352203"/>
                  </a:moveTo>
                  <a:cubicBezTo>
                    <a:pt x="652456" y="381260"/>
                    <a:pt x="566166" y="405033"/>
                    <a:pt x="458744" y="405033"/>
                  </a:cubicBezTo>
                  <a:cubicBezTo>
                    <a:pt x="351322" y="405033"/>
                    <a:pt x="265033" y="381260"/>
                    <a:pt x="265033" y="352203"/>
                  </a:cubicBezTo>
                  <a:cubicBezTo>
                    <a:pt x="265033" y="323146"/>
                    <a:pt x="351322" y="299372"/>
                    <a:pt x="458744" y="299372"/>
                  </a:cubicBezTo>
                  <a:cubicBezTo>
                    <a:pt x="566166" y="299372"/>
                    <a:pt x="652456" y="323146"/>
                    <a:pt x="652456" y="352203"/>
                  </a:cubicBezTo>
                  <a:close/>
                  <a:moveTo>
                    <a:pt x="705286" y="378618"/>
                  </a:moveTo>
                  <a:lnTo>
                    <a:pt x="705286" y="352203"/>
                  </a:lnTo>
                  <a:cubicBezTo>
                    <a:pt x="705286" y="310819"/>
                    <a:pt x="672708" y="280882"/>
                    <a:pt x="609311" y="264152"/>
                  </a:cubicBezTo>
                  <a:cubicBezTo>
                    <a:pt x="585537" y="257989"/>
                    <a:pt x="558242" y="252706"/>
                    <a:pt x="527424" y="250064"/>
                  </a:cubicBezTo>
                  <a:cubicBezTo>
                    <a:pt x="528304" y="246542"/>
                    <a:pt x="528304" y="242140"/>
                    <a:pt x="528304" y="237737"/>
                  </a:cubicBezTo>
                  <a:cubicBezTo>
                    <a:pt x="528304" y="213083"/>
                    <a:pt x="516858" y="191951"/>
                    <a:pt x="493084" y="176101"/>
                  </a:cubicBezTo>
                  <a:lnTo>
                    <a:pt x="493084" y="105661"/>
                  </a:lnTo>
                  <a:cubicBezTo>
                    <a:pt x="493084" y="64277"/>
                    <a:pt x="460505" y="34340"/>
                    <a:pt x="397109" y="17610"/>
                  </a:cubicBezTo>
                  <a:cubicBezTo>
                    <a:pt x="355725" y="6164"/>
                    <a:pt x="302895" y="0"/>
                    <a:pt x="246542" y="0"/>
                  </a:cubicBezTo>
                  <a:cubicBezTo>
                    <a:pt x="172579" y="0"/>
                    <a:pt x="0" y="10566"/>
                    <a:pt x="0" y="105661"/>
                  </a:cubicBezTo>
                  <a:lnTo>
                    <a:pt x="0" y="193712"/>
                  </a:lnTo>
                  <a:cubicBezTo>
                    <a:pt x="0" y="218366"/>
                    <a:pt x="11447" y="239498"/>
                    <a:pt x="35220" y="255347"/>
                  </a:cubicBezTo>
                  <a:lnTo>
                    <a:pt x="35220" y="272077"/>
                  </a:lnTo>
                  <a:cubicBezTo>
                    <a:pt x="14088" y="287045"/>
                    <a:pt x="0" y="307297"/>
                    <a:pt x="0" y="334593"/>
                  </a:cubicBezTo>
                  <a:lnTo>
                    <a:pt x="0" y="422644"/>
                  </a:lnTo>
                  <a:cubicBezTo>
                    <a:pt x="0" y="464027"/>
                    <a:pt x="32579" y="493965"/>
                    <a:pt x="95975" y="510694"/>
                  </a:cubicBezTo>
                  <a:cubicBezTo>
                    <a:pt x="137359" y="522141"/>
                    <a:pt x="190190" y="528304"/>
                    <a:pt x="246542" y="528304"/>
                  </a:cubicBezTo>
                  <a:cubicBezTo>
                    <a:pt x="246542" y="569688"/>
                    <a:pt x="279121" y="599625"/>
                    <a:pt x="342517" y="616355"/>
                  </a:cubicBezTo>
                  <a:cubicBezTo>
                    <a:pt x="383901" y="627802"/>
                    <a:pt x="436732" y="633965"/>
                    <a:pt x="493084" y="633965"/>
                  </a:cubicBezTo>
                  <a:cubicBezTo>
                    <a:pt x="567047" y="633965"/>
                    <a:pt x="739626" y="623399"/>
                    <a:pt x="739626" y="528304"/>
                  </a:cubicBezTo>
                  <a:lnTo>
                    <a:pt x="739626" y="440254"/>
                  </a:lnTo>
                  <a:cubicBezTo>
                    <a:pt x="740507" y="415599"/>
                    <a:pt x="729060" y="394467"/>
                    <a:pt x="705286" y="378618"/>
                  </a:cubicBezTo>
                  <a:close/>
                </a:path>
              </a:pathLst>
            </a:custGeom>
            <a:solidFill>
              <a:schemeClr val="bg1"/>
            </a:solidFill>
            <a:ln w="8731" cap="flat">
              <a:noFill/>
              <a:prstDash val="solid"/>
              <a:miter/>
            </a:ln>
          </p:spPr>
          <p:txBody>
            <a:bodyPr rtlCol="0" anchor="ctr"/>
            <a:lstStyle/>
            <a:p>
              <a:endParaRPr lang="nl-NL"/>
            </a:p>
          </p:txBody>
        </p:sp>
      </p:grpSp>
      <p:sp>
        <p:nvSpPr>
          <p:cNvPr id="66" name="Titel 3">
            <a:extLst>
              <a:ext uri="{FF2B5EF4-FFF2-40B4-BE49-F238E27FC236}">
                <a16:creationId xmlns:a16="http://schemas.microsoft.com/office/drawing/2014/main" id="{B63460ED-21AA-4C09-80A8-9E6040BBF90F}"/>
              </a:ext>
            </a:extLst>
          </p:cNvPr>
          <p:cNvSpPr>
            <a:spLocks noGrp="1"/>
          </p:cNvSpPr>
          <p:nvPr>
            <p:ph type="title"/>
          </p:nvPr>
        </p:nvSpPr>
        <p:spPr>
          <a:xfrm>
            <a:off x="839788" y="365126"/>
            <a:ext cx="10515600" cy="941161"/>
          </a:xfrm>
        </p:spPr>
        <p:txBody>
          <a:bodyPr>
            <a:normAutofit/>
          </a:bodyPr>
          <a:lstStyle/>
          <a:p>
            <a:r>
              <a:rPr lang="en-US" sz="4400" b="1"/>
              <a:t>Hoe </a:t>
            </a:r>
            <a:r>
              <a:rPr lang="en-US" sz="4400" b="1" err="1"/>
              <a:t>werkt</a:t>
            </a:r>
            <a:r>
              <a:rPr lang="en-US" sz="4400" b="1"/>
              <a:t> </a:t>
            </a:r>
            <a:r>
              <a:rPr lang="en-US" sz="4400" b="1" err="1"/>
              <a:t>verzekeren</a:t>
            </a:r>
            <a:r>
              <a:rPr lang="en-US" sz="4400" b="1"/>
              <a:t> </a:t>
            </a:r>
            <a:r>
              <a:rPr lang="en-US" sz="4400" b="1" err="1"/>
              <a:t>vandaag</a:t>
            </a:r>
            <a:r>
              <a:rPr lang="en-US" sz="4400" b="1"/>
              <a:t>?</a:t>
            </a:r>
            <a:endParaRPr lang="nl-NL" sz="4400" b="1"/>
          </a:p>
        </p:txBody>
      </p:sp>
    </p:spTree>
    <p:extLst>
      <p:ext uri="{BB962C8B-B14F-4D97-AF65-F5344CB8AC3E}">
        <p14:creationId xmlns:p14="http://schemas.microsoft.com/office/powerpoint/2010/main" val="36230016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1000" fill="hold"/>
                                        <p:tgtEl>
                                          <p:spTgt spid="63"/>
                                        </p:tgtEl>
                                        <p:attrNameLst>
                                          <p:attrName>ppt_w</p:attrName>
                                        </p:attrNameLst>
                                      </p:cBhvr>
                                      <p:tavLst>
                                        <p:tav tm="0">
                                          <p:val>
                                            <p:strVal val="#ppt_w*0.70"/>
                                          </p:val>
                                        </p:tav>
                                        <p:tav tm="100000">
                                          <p:val>
                                            <p:strVal val="#ppt_w"/>
                                          </p:val>
                                        </p:tav>
                                      </p:tavLst>
                                    </p:anim>
                                    <p:anim calcmode="lin" valueType="num">
                                      <p:cBhvr>
                                        <p:cTn id="8" dur="1000" fill="hold"/>
                                        <p:tgtEl>
                                          <p:spTgt spid="63"/>
                                        </p:tgtEl>
                                        <p:attrNameLst>
                                          <p:attrName>ppt_h</p:attrName>
                                        </p:attrNameLst>
                                      </p:cBhvr>
                                      <p:tavLst>
                                        <p:tav tm="0">
                                          <p:val>
                                            <p:strVal val="#ppt_h"/>
                                          </p:val>
                                        </p:tav>
                                        <p:tav tm="100000">
                                          <p:val>
                                            <p:strVal val="#ppt_h"/>
                                          </p:val>
                                        </p:tav>
                                      </p:tavLst>
                                    </p:anim>
                                    <p:animEffect transition="in" filter="fade">
                                      <p:cBhvr>
                                        <p:cTn id="9" dur="10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dissolve">
                                      <p:cBhvr>
                                        <p:cTn id="14" dur="500"/>
                                        <p:tgtEl>
                                          <p:spTgt spid="61"/>
                                        </p:tgtEl>
                                      </p:cBhvr>
                                    </p:animEffect>
                                  </p:childTnLst>
                                </p:cTn>
                              </p:par>
                              <p:par>
                                <p:cTn id="15" presetID="9"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dissolve">
                                      <p:cBhvr>
                                        <p:cTn id="17" dur="500"/>
                                        <p:tgtEl>
                                          <p:spTgt spid="6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randombar(horizontal)">
                                      <p:cBhvr>
                                        <p:cTn id="26" dur="500"/>
                                        <p:tgtEl>
                                          <p:spTgt spid="62"/>
                                        </p:tgtEl>
                                      </p:cBhvr>
                                    </p:animEffect>
                                  </p:childTnLst>
                                </p:cTn>
                              </p:par>
                              <p:par>
                                <p:cTn id="27" presetID="10" presetClass="entr" presetSubtype="0"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500"/>
                                        <p:tgtEl>
                                          <p:spTgt spid="56"/>
                                        </p:tgtEl>
                                      </p:cBhvr>
                                    </p:animEffect>
                                  </p:childTnLst>
                                </p:cTn>
                              </p:par>
                              <p:par>
                                <p:cTn id="30" presetID="1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ep 59">
            <a:extLst>
              <a:ext uri="{FF2B5EF4-FFF2-40B4-BE49-F238E27FC236}">
                <a16:creationId xmlns:a16="http://schemas.microsoft.com/office/drawing/2014/main" id="{86BA9714-B189-45A3-9853-2FBDA40E6357}"/>
              </a:ext>
            </a:extLst>
          </p:cNvPr>
          <p:cNvGrpSpPr/>
          <p:nvPr/>
        </p:nvGrpSpPr>
        <p:grpSpPr>
          <a:xfrm>
            <a:off x="9050270" y="2385268"/>
            <a:ext cx="2711858" cy="2970360"/>
            <a:chOff x="9050270" y="2385268"/>
            <a:chExt cx="2711858" cy="2970360"/>
          </a:xfrm>
        </p:grpSpPr>
        <p:pic>
          <p:nvPicPr>
            <p:cNvPr id="10" name="Graphic 9" descr="Gebouw">
              <a:extLst>
                <a:ext uri="{FF2B5EF4-FFF2-40B4-BE49-F238E27FC236}">
                  <a16:creationId xmlns:a16="http://schemas.microsoft.com/office/drawing/2014/main" id="{E336AD82-83AA-4A9E-94D2-D069799FF3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53572" y="2385268"/>
              <a:ext cx="2105253" cy="2105253"/>
            </a:xfrm>
            <a:prstGeom prst="rect">
              <a:avLst/>
            </a:prstGeom>
          </p:spPr>
        </p:pic>
        <p:sp>
          <p:nvSpPr>
            <p:cNvPr id="14" name="Titel 3">
              <a:extLst>
                <a:ext uri="{FF2B5EF4-FFF2-40B4-BE49-F238E27FC236}">
                  <a16:creationId xmlns:a16="http://schemas.microsoft.com/office/drawing/2014/main" id="{B658F3AD-0BC9-43EA-BB3C-C3F0ABF1B687}"/>
                </a:ext>
              </a:extLst>
            </p:cNvPr>
            <p:cNvSpPr txBox="1">
              <a:spLocks/>
            </p:cNvSpPr>
            <p:nvPr/>
          </p:nvSpPr>
          <p:spPr>
            <a:xfrm>
              <a:off x="9050270" y="4414467"/>
              <a:ext cx="2711858" cy="94116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bg1"/>
                  </a:solidFill>
                  <a:latin typeface="+mn-lt"/>
                  <a:ea typeface="+mj-ea"/>
                  <a:cs typeface="+mj-cs"/>
                </a:defRPr>
              </a:lvl1pPr>
            </a:lstStyle>
            <a:p>
              <a:pPr algn="ctr"/>
              <a:r>
                <a:rPr lang="en-US" sz="4000" b="1" dirty="0" err="1"/>
                <a:t>Verzekeraar</a:t>
              </a:r>
              <a:endParaRPr lang="nl-NL" sz="4000" b="1" dirty="0"/>
            </a:p>
          </p:txBody>
        </p:sp>
      </p:grpSp>
      <p:grpSp>
        <p:nvGrpSpPr>
          <p:cNvPr id="61" name="Groep 60">
            <a:extLst>
              <a:ext uri="{FF2B5EF4-FFF2-40B4-BE49-F238E27FC236}">
                <a16:creationId xmlns:a16="http://schemas.microsoft.com/office/drawing/2014/main" id="{6638EC39-7BA1-4EE1-B3C2-49D409A6C1D3}"/>
              </a:ext>
            </a:extLst>
          </p:cNvPr>
          <p:cNvGrpSpPr/>
          <p:nvPr/>
        </p:nvGrpSpPr>
        <p:grpSpPr>
          <a:xfrm>
            <a:off x="535076" y="2928477"/>
            <a:ext cx="2789552" cy="2429106"/>
            <a:chOff x="535076" y="2928477"/>
            <a:chExt cx="2789552" cy="2429106"/>
          </a:xfrm>
        </p:grpSpPr>
        <p:sp>
          <p:nvSpPr>
            <p:cNvPr id="13" name="Titel 3">
              <a:extLst>
                <a:ext uri="{FF2B5EF4-FFF2-40B4-BE49-F238E27FC236}">
                  <a16:creationId xmlns:a16="http://schemas.microsoft.com/office/drawing/2014/main" id="{7FBDBDFB-F366-4C6A-B5EC-6C99BFD499B1}"/>
                </a:ext>
              </a:extLst>
            </p:cNvPr>
            <p:cNvSpPr txBox="1">
              <a:spLocks/>
            </p:cNvSpPr>
            <p:nvPr/>
          </p:nvSpPr>
          <p:spPr>
            <a:xfrm>
              <a:off x="535076" y="4416422"/>
              <a:ext cx="2789552" cy="94116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bg1"/>
                  </a:solidFill>
                  <a:latin typeface="+mn-lt"/>
                  <a:ea typeface="+mj-ea"/>
                  <a:cs typeface="+mj-cs"/>
                </a:defRPr>
              </a:lvl1pPr>
            </a:lstStyle>
            <a:p>
              <a:pPr algn="ctr"/>
              <a:r>
                <a:rPr lang="en-US" sz="4000" b="1" err="1"/>
                <a:t>Verzekerde</a:t>
              </a:r>
              <a:endParaRPr lang="nl-NL" sz="4000" b="1"/>
            </a:p>
          </p:txBody>
        </p:sp>
        <p:pic>
          <p:nvPicPr>
            <p:cNvPr id="18" name="Graphic 17" descr="Gebruiker">
              <a:extLst>
                <a:ext uri="{FF2B5EF4-FFF2-40B4-BE49-F238E27FC236}">
                  <a16:creationId xmlns:a16="http://schemas.microsoft.com/office/drawing/2014/main" id="{C1F2EEC5-044A-4334-8798-78E1C63D32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0512" y="2928477"/>
              <a:ext cx="1658679" cy="1658679"/>
            </a:xfrm>
            <a:prstGeom prst="rect">
              <a:avLst/>
            </a:prstGeom>
          </p:spPr>
        </p:pic>
      </p:grpSp>
      <p:grpSp>
        <p:nvGrpSpPr>
          <p:cNvPr id="62" name="Groep 61">
            <a:extLst>
              <a:ext uri="{FF2B5EF4-FFF2-40B4-BE49-F238E27FC236}">
                <a16:creationId xmlns:a16="http://schemas.microsoft.com/office/drawing/2014/main" id="{C834621B-849B-4DCD-8547-965516308B1A}"/>
              </a:ext>
            </a:extLst>
          </p:cNvPr>
          <p:cNvGrpSpPr/>
          <p:nvPr/>
        </p:nvGrpSpPr>
        <p:grpSpPr>
          <a:xfrm>
            <a:off x="519984" y="1624076"/>
            <a:ext cx="2789552" cy="2550218"/>
            <a:chOff x="519984" y="1624076"/>
            <a:chExt cx="2789552" cy="2550218"/>
          </a:xfrm>
        </p:grpSpPr>
        <p:pic>
          <p:nvPicPr>
            <p:cNvPr id="16" name="Graphic 15" descr="Waarschuwing">
              <a:extLst>
                <a:ext uri="{FF2B5EF4-FFF2-40B4-BE49-F238E27FC236}">
                  <a16:creationId xmlns:a16="http://schemas.microsoft.com/office/drawing/2014/main" id="{3C4A3151-A36E-43CF-984B-BDA630AF0ED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08242" y="2230145"/>
              <a:ext cx="813630" cy="813630"/>
            </a:xfrm>
            <a:prstGeom prst="rect">
              <a:avLst/>
            </a:prstGeom>
          </p:spPr>
        </p:pic>
        <p:pic>
          <p:nvPicPr>
            <p:cNvPr id="27" name="Graphic 26" descr="Bliksem">
              <a:extLst>
                <a:ext uri="{FF2B5EF4-FFF2-40B4-BE49-F238E27FC236}">
                  <a16:creationId xmlns:a16="http://schemas.microsoft.com/office/drawing/2014/main" id="{0A08D397-1866-40C8-82EB-6263C932D7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7228" y="3075474"/>
              <a:ext cx="594988" cy="594988"/>
            </a:xfrm>
            <a:prstGeom prst="rect">
              <a:avLst/>
            </a:prstGeom>
          </p:spPr>
        </p:pic>
        <p:pic>
          <p:nvPicPr>
            <p:cNvPr id="28" name="Graphic 27" descr="Ambulance">
              <a:extLst>
                <a:ext uri="{FF2B5EF4-FFF2-40B4-BE49-F238E27FC236}">
                  <a16:creationId xmlns:a16="http://schemas.microsoft.com/office/drawing/2014/main" id="{7C42E9F9-EEEC-4AB2-9290-DBEFC719280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17265" y="1680100"/>
              <a:ext cx="594989" cy="594989"/>
            </a:xfrm>
            <a:prstGeom prst="rect">
              <a:avLst/>
            </a:prstGeom>
          </p:spPr>
        </p:pic>
        <p:grpSp>
          <p:nvGrpSpPr>
            <p:cNvPr id="29" name="Groep 28">
              <a:extLst>
                <a:ext uri="{FF2B5EF4-FFF2-40B4-BE49-F238E27FC236}">
                  <a16:creationId xmlns:a16="http://schemas.microsoft.com/office/drawing/2014/main" id="{D4808F6E-D73A-4009-8D60-3C84F8312946}"/>
                </a:ext>
              </a:extLst>
            </p:cNvPr>
            <p:cNvGrpSpPr/>
            <p:nvPr/>
          </p:nvGrpSpPr>
          <p:grpSpPr>
            <a:xfrm>
              <a:off x="2463816" y="2186829"/>
              <a:ext cx="450852" cy="473757"/>
              <a:chOff x="8044936" y="1067264"/>
              <a:chExt cx="1594308" cy="1942785"/>
            </a:xfrm>
          </p:grpSpPr>
          <p:pic>
            <p:nvPicPr>
              <p:cNvPr id="30" name="Graphic 29" descr="Vuur">
                <a:extLst>
                  <a:ext uri="{FF2B5EF4-FFF2-40B4-BE49-F238E27FC236}">
                    <a16:creationId xmlns:a16="http://schemas.microsoft.com/office/drawing/2014/main" id="{26018754-E1EE-48E0-9C62-BA197839E9E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507736" y="1067264"/>
                <a:ext cx="1131508" cy="1131508"/>
              </a:xfrm>
              <a:prstGeom prst="rect">
                <a:avLst/>
              </a:prstGeom>
            </p:spPr>
          </p:pic>
          <p:pic>
            <p:nvPicPr>
              <p:cNvPr id="31" name="Graphic 30" descr="Huis">
                <a:extLst>
                  <a:ext uri="{FF2B5EF4-FFF2-40B4-BE49-F238E27FC236}">
                    <a16:creationId xmlns:a16="http://schemas.microsoft.com/office/drawing/2014/main" id="{691A53E9-4EAE-4FFC-9D5E-12C0C5BFA86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044936" y="1569147"/>
                <a:ext cx="1440902" cy="1440902"/>
              </a:xfrm>
              <a:prstGeom prst="rect">
                <a:avLst/>
              </a:prstGeom>
            </p:spPr>
          </p:pic>
        </p:grpSp>
        <p:grpSp>
          <p:nvGrpSpPr>
            <p:cNvPr id="32" name="Groep 31">
              <a:extLst>
                <a:ext uri="{FF2B5EF4-FFF2-40B4-BE49-F238E27FC236}">
                  <a16:creationId xmlns:a16="http://schemas.microsoft.com/office/drawing/2014/main" id="{05CA0B6C-EABB-437B-9241-993FC8B4E439}"/>
                </a:ext>
              </a:extLst>
            </p:cNvPr>
            <p:cNvGrpSpPr/>
            <p:nvPr/>
          </p:nvGrpSpPr>
          <p:grpSpPr>
            <a:xfrm>
              <a:off x="2437115" y="2981743"/>
              <a:ext cx="542730" cy="542730"/>
              <a:chOff x="7369426" y="1030601"/>
              <a:chExt cx="2111233" cy="2225485"/>
            </a:xfrm>
          </p:grpSpPr>
          <p:pic>
            <p:nvPicPr>
              <p:cNvPr id="33" name="Graphic 32" descr="Water">
                <a:extLst>
                  <a:ext uri="{FF2B5EF4-FFF2-40B4-BE49-F238E27FC236}">
                    <a16:creationId xmlns:a16="http://schemas.microsoft.com/office/drawing/2014/main" id="{4E3FA7D3-22D9-470A-A82B-0BA6D991C0B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369426" y="1258228"/>
                <a:ext cx="1997858" cy="1997858"/>
              </a:xfrm>
              <a:prstGeom prst="rect">
                <a:avLst/>
              </a:prstGeom>
            </p:spPr>
          </p:pic>
          <p:pic>
            <p:nvPicPr>
              <p:cNvPr id="34" name="Graphic 33" descr="Water">
                <a:extLst>
                  <a:ext uri="{FF2B5EF4-FFF2-40B4-BE49-F238E27FC236}">
                    <a16:creationId xmlns:a16="http://schemas.microsoft.com/office/drawing/2014/main" id="{4717FB09-2EB1-49BE-875C-61926D0848B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566259" y="1030601"/>
                <a:ext cx="914400" cy="914400"/>
              </a:xfrm>
              <a:prstGeom prst="rect">
                <a:avLst/>
              </a:prstGeom>
            </p:spPr>
          </p:pic>
        </p:grpSp>
        <p:grpSp>
          <p:nvGrpSpPr>
            <p:cNvPr id="35" name="Groep 34">
              <a:extLst>
                <a:ext uri="{FF2B5EF4-FFF2-40B4-BE49-F238E27FC236}">
                  <a16:creationId xmlns:a16="http://schemas.microsoft.com/office/drawing/2014/main" id="{7BC92A2C-3C68-4F7C-B378-47548BB1A432}"/>
                </a:ext>
              </a:extLst>
            </p:cNvPr>
            <p:cNvGrpSpPr/>
            <p:nvPr/>
          </p:nvGrpSpPr>
          <p:grpSpPr>
            <a:xfrm>
              <a:off x="756230" y="2218617"/>
              <a:ext cx="596675" cy="594507"/>
              <a:chOff x="4464612" y="678175"/>
              <a:chExt cx="2280700" cy="2032894"/>
            </a:xfrm>
          </p:grpSpPr>
          <p:pic>
            <p:nvPicPr>
              <p:cNvPr id="36" name="Graphic 35" descr="Dief">
                <a:extLst>
                  <a:ext uri="{FF2B5EF4-FFF2-40B4-BE49-F238E27FC236}">
                    <a16:creationId xmlns:a16="http://schemas.microsoft.com/office/drawing/2014/main" id="{B3450B41-388F-4AAE-B43E-A3331863327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464612" y="678175"/>
                <a:ext cx="1631388" cy="1631388"/>
              </a:xfrm>
              <a:prstGeom prst="rect">
                <a:avLst/>
              </a:prstGeom>
            </p:spPr>
          </p:pic>
          <p:pic>
            <p:nvPicPr>
              <p:cNvPr id="37" name="Graphic 36" descr="Koffer">
                <a:extLst>
                  <a:ext uri="{FF2B5EF4-FFF2-40B4-BE49-F238E27FC236}">
                    <a16:creationId xmlns:a16="http://schemas.microsoft.com/office/drawing/2014/main" id="{3DC6F8AB-5158-411A-836C-3A45E560A555}"/>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723334" y="1689091"/>
                <a:ext cx="1021978" cy="1021978"/>
              </a:xfrm>
              <a:prstGeom prst="rect">
                <a:avLst/>
              </a:prstGeom>
            </p:spPr>
          </p:pic>
        </p:grpSp>
        <p:sp>
          <p:nvSpPr>
            <p:cNvPr id="40" name="Ovaal 39">
              <a:extLst>
                <a:ext uri="{FF2B5EF4-FFF2-40B4-BE49-F238E27FC236}">
                  <a16:creationId xmlns:a16="http://schemas.microsoft.com/office/drawing/2014/main" id="{A62AE256-AF13-4F80-A943-40803B59A736}"/>
                </a:ext>
              </a:extLst>
            </p:cNvPr>
            <p:cNvSpPr/>
            <p:nvPr/>
          </p:nvSpPr>
          <p:spPr>
            <a:xfrm>
              <a:off x="519984" y="1624076"/>
              <a:ext cx="2789552" cy="2550218"/>
            </a:xfrm>
            <a:prstGeom prst="ellipse">
              <a:avLst/>
            </a:prstGeom>
            <a:noFill/>
            <a:ln w="57150" cap="flat" cmpd="sng" algn="ctr">
              <a:solidFill>
                <a:srgbClr val="9FDBED"/>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l-NL"/>
            </a:p>
          </p:txBody>
        </p:sp>
      </p:grpSp>
      <p:grpSp>
        <p:nvGrpSpPr>
          <p:cNvPr id="63" name="Groep 62">
            <a:extLst>
              <a:ext uri="{FF2B5EF4-FFF2-40B4-BE49-F238E27FC236}">
                <a16:creationId xmlns:a16="http://schemas.microsoft.com/office/drawing/2014/main" id="{A5025FF0-51C1-4974-94AB-538AE9DBA49E}"/>
              </a:ext>
            </a:extLst>
          </p:cNvPr>
          <p:cNvGrpSpPr/>
          <p:nvPr/>
        </p:nvGrpSpPr>
        <p:grpSpPr>
          <a:xfrm>
            <a:off x="4005599" y="3287235"/>
            <a:ext cx="3958208" cy="941161"/>
            <a:chOff x="2848010" y="3233252"/>
            <a:chExt cx="3958208" cy="941161"/>
          </a:xfrm>
        </p:grpSpPr>
        <p:sp>
          <p:nvSpPr>
            <p:cNvPr id="19" name="Titel 3">
              <a:extLst>
                <a:ext uri="{FF2B5EF4-FFF2-40B4-BE49-F238E27FC236}">
                  <a16:creationId xmlns:a16="http://schemas.microsoft.com/office/drawing/2014/main" id="{EB74080D-010F-462C-A493-FB15005A17A8}"/>
                </a:ext>
              </a:extLst>
            </p:cNvPr>
            <p:cNvSpPr txBox="1">
              <a:spLocks/>
            </p:cNvSpPr>
            <p:nvPr/>
          </p:nvSpPr>
          <p:spPr>
            <a:xfrm>
              <a:off x="2848010" y="3233252"/>
              <a:ext cx="3457321" cy="941161"/>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bg1"/>
                  </a:solidFill>
                  <a:latin typeface="+mn-lt"/>
                  <a:ea typeface="+mj-ea"/>
                  <a:cs typeface="+mj-cs"/>
                </a:defRPr>
              </a:lvl1pPr>
            </a:lstStyle>
            <a:p>
              <a:pPr algn="ctr"/>
              <a:r>
                <a:rPr lang="en-US" sz="3000" b="1" dirty="0">
                  <a:solidFill>
                    <a:srgbClr val="FFFF00"/>
                  </a:solidFill>
                </a:rPr>
                <a:t>Schade </a:t>
              </a:r>
              <a:r>
                <a:rPr lang="en-US" sz="3000" b="1" dirty="0" err="1">
                  <a:solidFill>
                    <a:srgbClr val="FFFF00"/>
                  </a:solidFill>
                </a:rPr>
                <a:t>uitkering</a:t>
              </a:r>
              <a:endParaRPr lang="nl-NL" sz="3000" b="1" dirty="0">
                <a:solidFill>
                  <a:srgbClr val="FFFF00"/>
                </a:solidFill>
              </a:endParaRPr>
            </a:p>
          </p:txBody>
        </p:sp>
        <p:sp>
          <p:nvSpPr>
            <p:cNvPr id="58" name="Tijdelijke aanduiding voor inhoud 6" descr="Munten">
              <a:extLst>
                <a:ext uri="{FF2B5EF4-FFF2-40B4-BE49-F238E27FC236}">
                  <a16:creationId xmlns:a16="http://schemas.microsoft.com/office/drawing/2014/main" id="{F180EFD7-5C8B-4D2B-AAB8-CFEDB6479B39}"/>
                </a:ext>
              </a:extLst>
            </p:cNvPr>
            <p:cNvSpPr/>
            <p:nvPr/>
          </p:nvSpPr>
          <p:spPr>
            <a:xfrm>
              <a:off x="6066592" y="3338913"/>
              <a:ext cx="739626" cy="633965"/>
            </a:xfrm>
            <a:custGeom>
              <a:avLst/>
              <a:gdLst>
                <a:gd name="connsiteX0" fmla="*/ 687676 w 739626"/>
                <a:gd name="connsiteY0" fmla="*/ 528304 h 633965"/>
                <a:gd name="connsiteX1" fmla="*/ 652456 w 739626"/>
                <a:gd name="connsiteY1" fmla="*/ 558242 h 633965"/>
                <a:gd name="connsiteX2" fmla="*/ 652456 w 739626"/>
                <a:gd name="connsiteY2" fmla="*/ 526543 h 633965"/>
                <a:gd name="connsiteX3" fmla="*/ 687676 w 739626"/>
                <a:gd name="connsiteY3" fmla="*/ 512455 h 633965"/>
                <a:gd name="connsiteX4" fmla="*/ 687676 w 739626"/>
                <a:gd name="connsiteY4" fmla="*/ 528304 h 633965"/>
                <a:gd name="connsiteX5" fmla="*/ 617236 w 739626"/>
                <a:gd name="connsiteY5" fmla="*/ 470191 h 633965"/>
                <a:gd name="connsiteX6" fmla="*/ 617236 w 739626"/>
                <a:gd name="connsiteY6" fmla="*/ 438493 h 633965"/>
                <a:gd name="connsiteX7" fmla="*/ 652456 w 739626"/>
                <a:gd name="connsiteY7" fmla="*/ 424405 h 633965"/>
                <a:gd name="connsiteX8" fmla="*/ 652456 w 739626"/>
                <a:gd name="connsiteY8" fmla="*/ 440254 h 633965"/>
                <a:gd name="connsiteX9" fmla="*/ 617236 w 739626"/>
                <a:gd name="connsiteY9" fmla="*/ 470191 h 633965"/>
                <a:gd name="connsiteX10" fmla="*/ 617236 w 739626"/>
                <a:gd name="connsiteY10" fmla="*/ 568808 h 633965"/>
                <a:gd name="connsiteX11" fmla="*/ 582015 w 739626"/>
                <a:gd name="connsiteY11" fmla="*/ 574971 h 633965"/>
                <a:gd name="connsiteX12" fmla="*/ 582015 w 739626"/>
                <a:gd name="connsiteY12" fmla="*/ 540632 h 633965"/>
                <a:gd name="connsiteX13" fmla="*/ 617236 w 739626"/>
                <a:gd name="connsiteY13" fmla="*/ 535348 h 633965"/>
                <a:gd name="connsiteX14" fmla="*/ 617236 w 739626"/>
                <a:gd name="connsiteY14" fmla="*/ 568808 h 633965"/>
                <a:gd name="connsiteX15" fmla="*/ 546795 w 739626"/>
                <a:gd name="connsiteY15" fmla="*/ 452581 h 633965"/>
                <a:gd name="connsiteX16" fmla="*/ 582015 w 739626"/>
                <a:gd name="connsiteY16" fmla="*/ 447298 h 633965"/>
                <a:gd name="connsiteX17" fmla="*/ 582015 w 739626"/>
                <a:gd name="connsiteY17" fmla="*/ 480757 h 633965"/>
                <a:gd name="connsiteX18" fmla="*/ 546795 w 739626"/>
                <a:gd name="connsiteY18" fmla="*/ 486921 h 633965"/>
                <a:gd name="connsiteX19" fmla="*/ 546795 w 739626"/>
                <a:gd name="connsiteY19" fmla="*/ 452581 h 633965"/>
                <a:gd name="connsiteX20" fmla="*/ 546795 w 739626"/>
                <a:gd name="connsiteY20" fmla="*/ 579374 h 633965"/>
                <a:gd name="connsiteX21" fmla="*/ 511575 w 739626"/>
                <a:gd name="connsiteY21" fmla="*/ 581135 h 633965"/>
                <a:gd name="connsiteX22" fmla="*/ 511575 w 739626"/>
                <a:gd name="connsiteY22" fmla="*/ 545915 h 633965"/>
                <a:gd name="connsiteX23" fmla="*/ 546795 w 739626"/>
                <a:gd name="connsiteY23" fmla="*/ 544154 h 633965"/>
                <a:gd name="connsiteX24" fmla="*/ 546795 w 739626"/>
                <a:gd name="connsiteY24" fmla="*/ 579374 h 633965"/>
                <a:gd name="connsiteX25" fmla="*/ 476354 w 739626"/>
                <a:gd name="connsiteY25" fmla="*/ 493084 h 633965"/>
                <a:gd name="connsiteX26" fmla="*/ 476354 w 739626"/>
                <a:gd name="connsiteY26" fmla="*/ 457864 h 633965"/>
                <a:gd name="connsiteX27" fmla="*/ 511575 w 739626"/>
                <a:gd name="connsiteY27" fmla="*/ 456103 h 633965"/>
                <a:gd name="connsiteX28" fmla="*/ 511575 w 739626"/>
                <a:gd name="connsiteY28" fmla="*/ 491323 h 633965"/>
                <a:gd name="connsiteX29" fmla="*/ 476354 w 739626"/>
                <a:gd name="connsiteY29" fmla="*/ 493084 h 633965"/>
                <a:gd name="connsiteX30" fmla="*/ 476354 w 739626"/>
                <a:gd name="connsiteY30" fmla="*/ 581135 h 633965"/>
                <a:gd name="connsiteX31" fmla="*/ 441134 w 739626"/>
                <a:gd name="connsiteY31" fmla="*/ 579374 h 633965"/>
                <a:gd name="connsiteX32" fmla="*/ 441134 w 739626"/>
                <a:gd name="connsiteY32" fmla="*/ 545915 h 633965"/>
                <a:gd name="connsiteX33" fmla="*/ 458744 w 739626"/>
                <a:gd name="connsiteY33" fmla="*/ 545915 h 633965"/>
                <a:gd name="connsiteX34" fmla="*/ 476354 w 739626"/>
                <a:gd name="connsiteY34" fmla="*/ 545915 h 633965"/>
                <a:gd name="connsiteX35" fmla="*/ 476354 w 739626"/>
                <a:gd name="connsiteY35" fmla="*/ 581135 h 633965"/>
                <a:gd name="connsiteX36" fmla="*/ 405914 w 739626"/>
                <a:gd name="connsiteY36" fmla="*/ 456103 h 633965"/>
                <a:gd name="connsiteX37" fmla="*/ 441134 w 739626"/>
                <a:gd name="connsiteY37" fmla="*/ 457864 h 633965"/>
                <a:gd name="connsiteX38" fmla="*/ 441134 w 739626"/>
                <a:gd name="connsiteY38" fmla="*/ 493084 h 633965"/>
                <a:gd name="connsiteX39" fmla="*/ 405914 w 739626"/>
                <a:gd name="connsiteY39" fmla="*/ 491323 h 633965"/>
                <a:gd name="connsiteX40" fmla="*/ 405914 w 739626"/>
                <a:gd name="connsiteY40" fmla="*/ 456103 h 633965"/>
                <a:gd name="connsiteX41" fmla="*/ 405914 w 739626"/>
                <a:gd name="connsiteY41" fmla="*/ 574971 h 633965"/>
                <a:gd name="connsiteX42" fmla="*/ 370694 w 739626"/>
                <a:gd name="connsiteY42" fmla="*/ 568808 h 633965"/>
                <a:gd name="connsiteX43" fmla="*/ 370694 w 739626"/>
                <a:gd name="connsiteY43" fmla="*/ 540632 h 633965"/>
                <a:gd name="connsiteX44" fmla="*/ 405914 w 739626"/>
                <a:gd name="connsiteY44" fmla="*/ 544154 h 633965"/>
                <a:gd name="connsiteX45" fmla="*/ 405914 w 739626"/>
                <a:gd name="connsiteY45" fmla="*/ 574971 h 633965"/>
                <a:gd name="connsiteX46" fmla="*/ 335473 w 739626"/>
                <a:gd name="connsiteY46" fmla="*/ 480757 h 633965"/>
                <a:gd name="connsiteX47" fmla="*/ 335473 w 739626"/>
                <a:gd name="connsiteY47" fmla="*/ 446417 h 633965"/>
                <a:gd name="connsiteX48" fmla="*/ 370694 w 739626"/>
                <a:gd name="connsiteY48" fmla="*/ 451700 h 633965"/>
                <a:gd name="connsiteX49" fmla="*/ 370694 w 739626"/>
                <a:gd name="connsiteY49" fmla="*/ 486921 h 633965"/>
                <a:gd name="connsiteX50" fmla="*/ 335473 w 739626"/>
                <a:gd name="connsiteY50" fmla="*/ 480757 h 633965"/>
                <a:gd name="connsiteX51" fmla="*/ 335473 w 739626"/>
                <a:gd name="connsiteY51" fmla="*/ 558242 h 633965"/>
                <a:gd name="connsiteX52" fmla="*/ 300253 w 739626"/>
                <a:gd name="connsiteY52" fmla="*/ 528304 h 633965"/>
                <a:gd name="connsiteX53" fmla="*/ 300253 w 739626"/>
                <a:gd name="connsiteY53" fmla="*/ 526543 h 633965"/>
                <a:gd name="connsiteX54" fmla="*/ 301133 w 739626"/>
                <a:gd name="connsiteY54" fmla="*/ 526543 h 633965"/>
                <a:gd name="connsiteX55" fmla="*/ 308178 w 739626"/>
                <a:gd name="connsiteY55" fmla="*/ 528304 h 633965"/>
                <a:gd name="connsiteX56" fmla="*/ 335473 w 739626"/>
                <a:gd name="connsiteY56" fmla="*/ 534468 h 633965"/>
                <a:gd name="connsiteX57" fmla="*/ 335473 w 739626"/>
                <a:gd name="connsiteY57" fmla="*/ 558242 h 633965"/>
                <a:gd name="connsiteX58" fmla="*/ 194592 w 739626"/>
                <a:gd name="connsiteY58" fmla="*/ 438493 h 633965"/>
                <a:gd name="connsiteX59" fmla="*/ 212202 w 739626"/>
                <a:gd name="connsiteY59" fmla="*/ 439373 h 633965"/>
                <a:gd name="connsiteX60" fmla="*/ 212202 w 739626"/>
                <a:gd name="connsiteY60" fmla="*/ 440254 h 633965"/>
                <a:gd name="connsiteX61" fmla="*/ 221007 w 739626"/>
                <a:gd name="connsiteY61" fmla="*/ 474593 h 633965"/>
                <a:gd name="connsiteX62" fmla="*/ 194592 w 739626"/>
                <a:gd name="connsiteY62" fmla="*/ 472832 h 633965"/>
                <a:gd name="connsiteX63" fmla="*/ 194592 w 739626"/>
                <a:gd name="connsiteY63" fmla="*/ 438493 h 633965"/>
                <a:gd name="connsiteX64" fmla="*/ 159372 w 739626"/>
                <a:gd name="connsiteY64" fmla="*/ 332832 h 633965"/>
                <a:gd name="connsiteX65" fmla="*/ 194592 w 739626"/>
                <a:gd name="connsiteY65" fmla="*/ 338115 h 633965"/>
                <a:gd name="connsiteX66" fmla="*/ 194592 w 739626"/>
                <a:gd name="connsiteY66" fmla="*/ 373335 h 633965"/>
                <a:gd name="connsiteX67" fmla="*/ 159372 w 739626"/>
                <a:gd name="connsiteY67" fmla="*/ 367172 h 633965"/>
                <a:gd name="connsiteX68" fmla="*/ 159372 w 739626"/>
                <a:gd name="connsiteY68" fmla="*/ 332832 h 633965"/>
                <a:gd name="connsiteX69" fmla="*/ 159372 w 739626"/>
                <a:gd name="connsiteY69" fmla="*/ 469310 h 633965"/>
                <a:gd name="connsiteX70" fmla="*/ 124152 w 739626"/>
                <a:gd name="connsiteY70" fmla="*/ 463147 h 633965"/>
                <a:gd name="connsiteX71" fmla="*/ 124152 w 739626"/>
                <a:gd name="connsiteY71" fmla="*/ 428807 h 633965"/>
                <a:gd name="connsiteX72" fmla="*/ 159372 w 739626"/>
                <a:gd name="connsiteY72" fmla="*/ 434090 h 633965"/>
                <a:gd name="connsiteX73" fmla="*/ 159372 w 739626"/>
                <a:gd name="connsiteY73" fmla="*/ 469310 h 633965"/>
                <a:gd name="connsiteX74" fmla="*/ 88931 w 739626"/>
                <a:gd name="connsiteY74" fmla="*/ 325788 h 633965"/>
                <a:gd name="connsiteX75" fmla="*/ 88931 w 739626"/>
                <a:gd name="connsiteY75" fmla="*/ 309939 h 633965"/>
                <a:gd name="connsiteX76" fmla="*/ 124152 w 739626"/>
                <a:gd name="connsiteY76" fmla="*/ 323146 h 633965"/>
                <a:gd name="connsiteX77" fmla="*/ 124152 w 739626"/>
                <a:gd name="connsiteY77" fmla="*/ 355725 h 633965"/>
                <a:gd name="connsiteX78" fmla="*/ 88931 w 739626"/>
                <a:gd name="connsiteY78" fmla="*/ 325788 h 633965"/>
                <a:gd name="connsiteX79" fmla="*/ 88931 w 739626"/>
                <a:gd name="connsiteY79" fmla="*/ 452581 h 633965"/>
                <a:gd name="connsiteX80" fmla="*/ 53711 w 739626"/>
                <a:gd name="connsiteY80" fmla="*/ 422644 h 633965"/>
                <a:gd name="connsiteX81" fmla="*/ 53711 w 739626"/>
                <a:gd name="connsiteY81" fmla="*/ 406794 h 633965"/>
                <a:gd name="connsiteX82" fmla="*/ 88931 w 739626"/>
                <a:gd name="connsiteY82" fmla="*/ 420002 h 633965"/>
                <a:gd name="connsiteX83" fmla="*/ 88931 w 739626"/>
                <a:gd name="connsiteY83" fmla="*/ 452581 h 633965"/>
                <a:gd name="connsiteX84" fmla="*/ 53711 w 739626"/>
                <a:gd name="connsiteY84" fmla="*/ 177862 h 633965"/>
                <a:gd name="connsiteX85" fmla="*/ 88931 w 739626"/>
                <a:gd name="connsiteY85" fmla="*/ 191070 h 633965"/>
                <a:gd name="connsiteX86" fmla="*/ 88931 w 739626"/>
                <a:gd name="connsiteY86" fmla="*/ 223649 h 633965"/>
                <a:gd name="connsiteX87" fmla="*/ 53711 w 739626"/>
                <a:gd name="connsiteY87" fmla="*/ 193712 h 633965"/>
                <a:gd name="connsiteX88" fmla="*/ 53711 w 739626"/>
                <a:gd name="connsiteY88" fmla="*/ 177862 h 633965"/>
                <a:gd name="connsiteX89" fmla="*/ 159372 w 739626"/>
                <a:gd name="connsiteY89" fmla="*/ 206039 h 633965"/>
                <a:gd name="connsiteX90" fmla="*/ 159372 w 739626"/>
                <a:gd name="connsiteY90" fmla="*/ 241259 h 633965"/>
                <a:gd name="connsiteX91" fmla="*/ 124152 w 739626"/>
                <a:gd name="connsiteY91" fmla="*/ 235095 h 633965"/>
                <a:gd name="connsiteX92" fmla="*/ 124152 w 739626"/>
                <a:gd name="connsiteY92" fmla="*/ 200756 h 633965"/>
                <a:gd name="connsiteX93" fmla="*/ 159372 w 739626"/>
                <a:gd name="connsiteY93" fmla="*/ 206039 h 633965"/>
                <a:gd name="connsiteX94" fmla="*/ 247423 w 739626"/>
                <a:gd name="connsiteY94" fmla="*/ 52830 h 633965"/>
                <a:gd name="connsiteX95" fmla="*/ 441134 w 739626"/>
                <a:gd name="connsiteY95" fmla="*/ 105661 h 633965"/>
                <a:gd name="connsiteX96" fmla="*/ 247423 w 739626"/>
                <a:gd name="connsiteY96" fmla="*/ 158491 h 633965"/>
                <a:gd name="connsiteX97" fmla="*/ 53711 w 739626"/>
                <a:gd name="connsiteY97" fmla="*/ 105661 h 633965"/>
                <a:gd name="connsiteX98" fmla="*/ 247423 w 739626"/>
                <a:gd name="connsiteY98" fmla="*/ 52830 h 633965"/>
                <a:gd name="connsiteX99" fmla="*/ 300253 w 739626"/>
                <a:gd name="connsiteY99" fmla="*/ 470191 h 633965"/>
                <a:gd name="connsiteX100" fmla="*/ 265033 w 739626"/>
                <a:gd name="connsiteY100" fmla="*/ 440254 h 633965"/>
                <a:gd name="connsiteX101" fmla="*/ 265033 w 739626"/>
                <a:gd name="connsiteY101" fmla="*/ 424405 h 633965"/>
                <a:gd name="connsiteX102" fmla="*/ 300253 w 739626"/>
                <a:gd name="connsiteY102" fmla="*/ 437612 h 633965"/>
                <a:gd name="connsiteX103" fmla="*/ 300253 w 739626"/>
                <a:gd name="connsiteY103" fmla="*/ 470191 h 633965"/>
                <a:gd name="connsiteX104" fmla="*/ 405914 w 739626"/>
                <a:gd name="connsiteY104" fmla="*/ 223649 h 633965"/>
                <a:gd name="connsiteX105" fmla="*/ 405914 w 739626"/>
                <a:gd name="connsiteY105" fmla="*/ 191951 h 633965"/>
                <a:gd name="connsiteX106" fmla="*/ 441134 w 739626"/>
                <a:gd name="connsiteY106" fmla="*/ 177862 h 633965"/>
                <a:gd name="connsiteX107" fmla="*/ 441134 w 739626"/>
                <a:gd name="connsiteY107" fmla="*/ 193712 h 633965"/>
                <a:gd name="connsiteX108" fmla="*/ 405914 w 739626"/>
                <a:gd name="connsiteY108" fmla="*/ 223649 h 633965"/>
                <a:gd name="connsiteX109" fmla="*/ 335473 w 739626"/>
                <a:gd name="connsiteY109" fmla="*/ 240378 h 633965"/>
                <a:gd name="connsiteX110" fmla="*/ 335473 w 739626"/>
                <a:gd name="connsiteY110" fmla="*/ 206039 h 633965"/>
                <a:gd name="connsiteX111" fmla="*/ 370694 w 739626"/>
                <a:gd name="connsiteY111" fmla="*/ 200756 h 633965"/>
                <a:gd name="connsiteX112" fmla="*/ 370694 w 739626"/>
                <a:gd name="connsiteY112" fmla="*/ 234215 h 633965"/>
                <a:gd name="connsiteX113" fmla="*/ 335473 w 739626"/>
                <a:gd name="connsiteY113" fmla="*/ 240378 h 633965"/>
                <a:gd name="connsiteX114" fmla="*/ 265033 w 739626"/>
                <a:gd name="connsiteY114" fmla="*/ 246542 h 633965"/>
                <a:gd name="connsiteX115" fmla="*/ 265033 w 739626"/>
                <a:gd name="connsiteY115" fmla="*/ 211322 h 633965"/>
                <a:gd name="connsiteX116" fmla="*/ 300253 w 739626"/>
                <a:gd name="connsiteY116" fmla="*/ 209561 h 633965"/>
                <a:gd name="connsiteX117" fmla="*/ 300253 w 739626"/>
                <a:gd name="connsiteY117" fmla="*/ 244781 h 633965"/>
                <a:gd name="connsiteX118" fmla="*/ 265033 w 739626"/>
                <a:gd name="connsiteY118" fmla="*/ 246542 h 633965"/>
                <a:gd name="connsiteX119" fmla="*/ 194592 w 739626"/>
                <a:gd name="connsiteY119" fmla="*/ 244781 h 633965"/>
                <a:gd name="connsiteX120" fmla="*/ 194592 w 739626"/>
                <a:gd name="connsiteY120" fmla="*/ 209561 h 633965"/>
                <a:gd name="connsiteX121" fmla="*/ 229812 w 739626"/>
                <a:gd name="connsiteY121" fmla="*/ 211322 h 633965"/>
                <a:gd name="connsiteX122" fmla="*/ 229812 w 739626"/>
                <a:gd name="connsiteY122" fmla="*/ 246542 h 633965"/>
                <a:gd name="connsiteX123" fmla="*/ 194592 w 739626"/>
                <a:gd name="connsiteY123" fmla="*/ 244781 h 633965"/>
                <a:gd name="connsiteX124" fmla="*/ 652456 w 739626"/>
                <a:gd name="connsiteY124" fmla="*/ 352203 h 633965"/>
                <a:gd name="connsiteX125" fmla="*/ 458744 w 739626"/>
                <a:gd name="connsiteY125" fmla="*/ 405033 h 633965"/>
                <a:gd name="connsiteX126" fmla="*/ 265033 w 739626"/>
                <a:gd name="connsiteY126" fmla="*/ 352203 h 633965"/>
                <a:gd name="connsiteX127" fmla="*/ 458744 w 739626"/>
                <a:gd name="connsiteY127" fmla="*/ 299372 h 633965"/>
                <a:gd name="connsiteX128" fmla="*/ 652456 w 739626"/>
                <a:gd name="connsiteY128" fmla="*/ 352203 h 633965"/>
                <a:gd name="connsiteX129" fmla="*/ 705286 w 739626"/>
                <a:gd name="connsiteY129" fmla="*/ 378618 h 633965"/>
                <a:gd name="connsiteX130" fmla="*/ 705286 w 739626"/>
                <a:gd name="connsiteY130" fmla="*/ 352203 h 633965"/>
                <a:gd name="connsiteX131" fmla="*/ 609311 w 739626"/>
                <a:gd name="connsiteY131" fmla="*/ 264152 h 633965"/>
                <a:gd name="connsiteX132" fmla="*/ 527424 w 739626"/>
                <a:gd name="connsiteY132" fmla="*/ 250064 h 633965"/>
                <a:gd name="connsiteX133" fmla="*/ 528304 w 739626"/>
                <a:gd name="connsiteY133" fmla="*/ 237737 h 633965"/>
                <a:gd name="connsiteX134" fmla="*/ 493084 w 739626"/>
                <a:gd name="connsiteY134" fmla="*/ 176101 h 633965"/>
                <a:gd name="connsiteX135" fmla="*/ 493084 w 739626"/>
                <a:gd name="connsiteY135" fmla="*/ 105661 h 633965"/>
                <a:gd name="connsiteX136" fmla="*/ 397109 w 739626"/>
                <a:gd name="connsiteY136" fmla="*/ 17610 h 633965"/>
                <a:gd name="connsiteX137" fmla="*/ 246542 w 739626"/>
                <a:gd name="connsiteY137" fmla="*/ 0 h 633965"/>
                <a:gd name="connsiteX138" fmla="*/ 0 w 739626"/>
                <a:gd name="connsiteY138" fmla="*/ 105661 h 633965"/>
                <a:gd name="connsiteX139" fmla="*/ 0 w 739626"/>
                <a:gd name="connsiteY139" fmla="*/ 193712 h 633965"/>
                <a:gd name="connsiteX140" fmla="*/ 35220 w 739626"/>
                <a:gd name="connsiteY140" fmla="*/ 255347 h 633965"/>
                <a:gd name="connsiteX141" fmla="*/ 35220 w 739626"/>
                <a:gd name="connsiteY141" fmla="*/ 272077 h 633965"/>
                <a:gd name="connsiteX142" fmla="*/ 0 w 739626"/>
                <a:gd name="connsiteY142" fmla="*/ 334593 h 633965"/>
                <a:gd name="connsiteX143" fmla="*/ 0 w 739626"/>
                <a:gd name="connsiteY143" fmla="*/ 422644 h 633965"/>
                <a:gd name="connsiteX144" fmla="*/ 95975 w 739626"/>
                <a:gd name="connsiteY144" fmla="*/ 510694 h 633965"/>
                <a:gd name="connsiteX145" fmla="*/ 246542 w 739626"/>
                <a:gd name="connsiteY145" fmla="*/ 528304 h 633965"/>
                <a:gd name="connsiteX146" fmla="*/ 342517 w 739626"/>
                <a:gd name="connsiteY146" fmla="*/ 616355 h 633965"/>
                <a:gd name="connsiteX147" fmla="*/ 493084 w 739626"/>
                <a:gd name="connsiteY147" fmla="*/ 633965 h 633965"/>
                <a:gd name="connsiteX148" fmla="*/ 739626 w 739626"/>
                <a:gd name="connsiteY148" fmla="*/ 528304 h 633965"/>
                <a:gd name="connsiteX149" fmla="*/ 739626 w 739626"/>
                <a:gd name="connsiteY149" fmla="*/ 440254 h 633965"/>
                <a:gd name="connsiteX150" fmla="*/ 705286 w 739626"/>
                <a:gd name="connsiteY150" fmla="*/ 378618 h 63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739626" h="633965">
                  <a:moveTo>
                    <a:pt x="687676" y="528304"/>
                  </a:moveTo>
                  <a:cubicBezTo>
                    <a:pt x="687676" y="539751"/>
                    <a:pt x="674469" y="550317"/>
                    <a:pt x="652456" y="558242"/>
                  </a:cubicBezTo>
                  <a:lnTo>
                    <a:pt x="652456" y="526543"/>
                  </a:lnTo>
                  <a:cubicBezTo>
                    <a:pt x="664783" y="523021"/>
                    <a:pt x="677110" y="517738"/>
                    <a:pt x="687676" y="512455"/>
                  </a:cubicBezTo>
                  <a:lnTo>
                    <a:pt x="687676" y="528304"/>
                  </a:lnTo>
                  <a:close/>
                  <a:moveTo>
                    <a:pt x="617236" y="470191"/>
                  </a:moveTo>
                  <a:lnTo>
                    <a:pt x="617236" y="438493"/>
                  </a:lnTo>
                  <a:cubicBezTo>
                    <a:pt x="629563" y="434971"/>
                    <a:pt x="641890" y="429688"/>
                    <a:pt x="652456" y="424405"/>
                  </a:cubicBezTo>
                  <a:lnTo>
                    <a:pt x="652456" y="440254"/>
                  </a:lnTo>
                  <a:cubicBezTo>
                    <a:pt x="652456" y="451700"/>
                    <a:pt x="639248" y="462266"/>
                    <a:pt x="617236" y="470191"/>
                  </a:cubicBezTo>
                  <a:close/>
                  <a:moveTo>
                    <a:pt x="617236" y="568808"/>
                  </a:moveTo>
                  <a:cubicBezTo>
                    <a:pt x="606670" y="571449"/>
                    <a:pt x="594342" y="573210"/>
                    <a:pt x="582015" y="574971"/>
                  </a:cubicBezTo>
                  <a:lnTo>
                    <a:pt x="582015" y="540632"/>
                  </a:lnTo>
                  <a:cubicBezTo>
                    <a:pt x="593462" y="538870"/>
                    <a:pt x="605789" y="537109"/>
                    <a:pt x="617236" y="535348"/>
                  </a:cubicBezTo>
                  <a:lnTo>
                    <a:pt x="617236" y="568808"/>
                  </a:lnTo>
                  <a:close/>
                  <a:moveTo>
                    <a:pt x="546795" y="452581"/>
                  </a:moveTo>
                  <a:cubicBezTo>
                    <a:pt x="558242" y="450820"/>
                    <a:pt x="570569" y="449059"/>
                    <a:pt x="582015" y="447298"/>
                  </a:cubicBezTo>
                  <a:lnTo>
                    <a:pt x="582015" y="480757"/>
                  </a:lnTo>
                  <a:cubicBezTo>
                    <a:pt x="571449" y="483399"/>
                    <a:pt x="559122" y="485160"/>
                    <a:pt x="546795" y="486921"/>
                  </a:cubicBezTo>
                  <a:lnTo>
                    <a:pt x="546795" y="452581"/>
                  </a:lnTo>
                  <a:close/>
                  <a:moveTo>
                    <a:pt x="546795" y="579374"/>
                  </a:moveTo>
                  <a:cubicBezTo>
                    <a:pt x="535348" y="580254"/>
                    <a:pt x="523902" y="581135"/>
                    <a:pt x="511575" y="581135"/>
                  </a:cubicBezTo>
                  <a:lnTo>
                    <a:pt x="511575" y="545915"/>
                  </a:lnTo>
                  <a:cubicBezTo>
                    <a:pt x="522141" y="545915"/>
                    <a:pt x="534468" y="545034"/>
                    <a:pt x="546795" y="544154"/>
                  </a:cubicBezTo>
                  <a:lnTo>
                    <a:pt x="546795" y="579374"/>
                  </a:lnTo>
                  <a:close/>
                  <a:moveTo>
                    <a:pt x="476354" y="493084"/>
                  </a:moveTo>
                  <a:lnTo>
                    <a:pt x="476354" y="457864"/>
                  </a:lnTo>
                  <a:cubicBezTo>
                    <a:pt x="486921" y="457864"/>
                    <a:pt x="499248" y="456983"/>
                    <a:pt x="511575" y="456103"/>
                  </a:cubicBezTo>
                  <a:lnTo>
                    <a:pt x="511575" y="491323"/>
                  </a:lnTo>
                  <a:cubicBezTo>
                    <a:pt x="500128" y="492204"/>
                    <a:pt x="488682" y="492204"/>
                    <a:pt x="476354" y="493084"/>
                  </a:cubicBezTo>
                  <a:close/>
                  <a:moveTo>
                    <a:pt x="476354" y="581135"/>
                  </a:moveTo>
                  <a:cubicBezTo>
                    <a:pt x="464027" y="581135"/>
                    <a:pt x="452581" y="580254"/>
                    <a:pt x="441134" y="579374"/>
                  </a:cubicBezTo>
                  <a:lnTo>
                    <a:pt x="441134" y="545915"/>
                  </a:lnTo>
                  <a:cubicBezTo>
                    <a:pt x="447298" y="545915"/>
                    <a:pt x="452581" y="545915"/>
                    <a:pt x="458744" y="545915"/>
                  </a:cubicBezTo>
                  <a:cubicBezTo>
                    <a:pt x="464027" y="545915"/>
                    <a:pt x="470191" y="545915"/>
                    <a:pt x="476354" y="545915"/>
                  </a:cubicBezTo>
                  <a:lnTo>
                    <a:pt x="476354" y="581135"/>
                  </a:lnTo>
                  <a:close/>
                  <a:moveTo>
                    <a:pt x="405914" y="456103"/>
                  </a:moveTo>
                  <a:cubicBezTo>
                    <a:pt x="417360" y="456983"/>
                    <a:pt x="428807" y="457864"/>
                    <a:pt x="441134" y="457864"/>
                  </a:cubicBezTo>
                  <a:lnTo>
                    <a:pt x="441134" y="493084"/>
                  </a:lnTo>
                  <a:cubicBezTo>
                    <a:pt x="428807" y="493084"/>
                    <a:pt x="417360" y="492204"/>
                    <a:pt x="405914" y="491323"/>
                  </a:cubicBezTo>
                  <a:lnTo>
                    <a:pt x="405914" y="456103"/>
                  </a:lnTo>
                  <a:close/>
                  <a:moveTo>
                    <a:pt x="405914" y="574971"/>
                  </a:moveTo>
                  <a:cubicBezTo>
                    <a:pt x="393587" y="573210"/>
                    <a:pt x="381260" y="571449"/>
                    <a:pt x="370694" y="568808"/>
                  </a:cubicBezTo>
                  <a:lnTo>
                    <a:pt x="370694" y="540632"/>
                  </a:lnTo>
                  <a:cubicBezTo>
                    <a:pt x="382140" y="542393"/>
                    <a:pt x="393587" y="543273"/>
                    <a:pt x="405914" y="544154"/>
                  </a:cubicBezTo>
                  <a:lnTo>
                    <a:pt x="405914" y="574971"/>
                  </a:lnTo>
                  <a:close/>
                  <a:moveTo>
                    <a:pt x="335473" y="480757"/>
                  </a:moveTo>
                  <a:lnTo>
                    <a:pt x="335473" y="446417"/>
                  </a:lnTo>
                  <a:cubicBezTo>
                    <a:pt x="346920" y="448178"/>
                    <a:pt x="358366" y="450820"/>
                    <a:pt x="370694" y="451700"/>
                  </a:cubicBezTo>
                  <a:lnTo>
                    <a:pt x="370694" y="486921"/>
                  </a:lnTo>
                  <a:cubicBezTo>
                    <a:pt x="358366" y="485160"/>
                    <a:pt x="346039" y="483399"/>
                    <a:pt x="335473" y="480757"/>
                  </a:cubicBezTo>
                  <a:close/>
                  <a:moveTo>
                    <a:pt x="335473" y="558242"/>
                  </a:moveTo>
                  <a:cubicBezTo>
                    <a:pt x="313461" y="549437"/>
                    <a:pt x="300253" y="538870"/>
                    <a:pt x="300253" y="528304"/>
                  </a:cubicBezTo>
                  <a:lnTo>
                    <a:pt x="300253" y="526543"/>
                  </a:lnTo>
                  <a:cubicBezTo>
                    <a:pt x="300253" y="526543"/>
                    <a:pt x="300253" y="526543"/>
                    <a:pt x="301133" y="526543"/>
                  </a:cubicBezTo>
                  <a:cubicBezTo>
                    <a:pt x="303775" y="527424"/>
                    <a:pt x="305536" y="528304"/>
                    <a:pt x="308178" y="528304"/>
                  </a:cubicBezTo>
                  <a:cubicBezTo>
                    <a:pt x="316983" y="530946"/>
                    <a:pt x="325788" y="532707"/>
                    <a:pt x="335473" y="534468"/>
                  </a:cubicBezTo>
                  <a:lnTo>
                    <a:pt x="335473" y="558242"/>
                  </a:lnTo>
                  <a:close/>
                  <a:moveTo>
                    <a:pt x="194592" y="438493"/>
                  </a:moveTo>
                  <a:cubicBezTo>
                    <a:pt x="200756" y="438493"/>
                    <a:pt x="206039" y="439373"/>
                    <a:pt x="212202" y="439373"/>
                  </a:cubicBezTo>
                  <a:lnTo>
                    <a:pt x="212202" y="440254"/>
                  </a:lnTo>
                  <a:cubicBezTo>
                    <a:pt x="212202" y="452581"/>
                    <a:pt x="214844" y="464908"/>
                    <a:pt x="221007" y="474593"/>
                  </a:cubicBezTo>
                  <a:cubicBezTo>
                    <a:pt x="212202" y="474593"/>
                    <a:pt x="203397" y="473713"/>
                    <a:pt x="194592" y="472832"/>
                  </a:cubicBezTo>
                  <a:lnTo>
                    <a:pt x="194592" y="438493"/>
                  </a:lnTo>
                  <a:close/>
                  <a:moveTo>
                    <a:pt x="159372" y="332832"/>
                  </a:moveTo>
                  <a:cubicBezTo>
                    <a:pt x="170818" y="334593"/>
                    <a:pt x="182265" y="337234"/>
                    <a:pt x="194592" y="338115"/>
                  </a:cubicBezTo>
                  <a:lnTo>
                    <a:pt x="194592" y="373335"/>
                  </a:lnTo>
                  <a:cubicBezTo>
                    <a:pt x="182265" y="371574"/>
                    <a:pt x="169938" y="369813"/>
                    <a:pt x="159372" y="367172"/>
                  </a:cubicBezTo>
                  <a:lnTo>
                    <a:pt x="159372" y="332832"/>
                  </a:lnTo>
                  <a:close/>
                  <a:moveTo>
                    <a:pt x="159372" y="469310"/>
                  </a:moveTo>
                  <a:cubicBezTo>
                    <a:pt x="147045" y="467549"/>
                    <a:pt x="134718" y="465788"/>
                    <a:pt x="124152" y="463147"/>
                  </a:cubicBezTo>
                  <a:lnTo>
                    <a:pt x="124152" y="428807"/>
                  </a:lnTo>
                  <a:cubicBezTo>
                    <a:pt x="135598" y="430568"/>
                    <a:pt x="147045" y="433210"/>
                    <a:pt x="159372" y="434090"/>
                  </a:cubicBezTo>
                  <a:lnTo>
                    <a:pt x="159372" y="469310"/>
                  </a:lnTo>
                  <a:close/>
                  <a:moveTo>
                    <a:pt x="88931" y="325788"/>
                  </a:moveTo>
                  <a:lnTo>
                    <a:pt x="88931" y="309939"/>
                  </a:lnTo>
                  <a:cubicBezTo>
                    <a:pt x="99497" y="315222"/>
                    <a:pt x="110944" y="319624"/>
                    <a:pt x="124152" y="323146"/>
                  </a:cubicBezTo>
                  <a:lnTo>
                    <a:pt x="124152" y="355725"/>
                  </a:lnTo>
                  <a:cubicBezTo>
                    <a:pt x="102139" y="347800"/>
                    <a:pt x="88931" y="337234"/>
                    <a:pt x="88931" y="325788"/>
                  </a:cubicBezTo>
                  <a:close/>
                  <a:moveTo>
                    <a:pt x="88931" y="452581"/>
                  </a:moveTo>
                  <a:cubicBezTo>
                    <a:pt x="66919" y="443776"/>
                    <a:pt x="53711" y="433210"/>
                    <a:pt x="53711" y="422644"/>
                  </a:cubicBezTo>
                  <a:lnTo>
                    <a:pt x="53711" y="406794"/>
                  </a:lnTo>
                  <a:cubicBezTo>
                    <a:pt x="64277" y="412077"/>
                    <a:pt x="75724" y="416480"/>
                    <a:pt x="88931" y="420002"/>
                  </a:cubicBezTo>
                  <a:lnTo>
                    <a:pt x="88931" y="452581"/>
                  </a:lnTo>
                  <a:close/>
                  <a:moveTo>
                    <a:pt x="53711" y="177862"/>
                  </a:moveTo>
                  <a:cubicBezTo>
                    <a:pt x="64277" y="183146"/>
                    <a:pt x="75724" y="187548"/>
                    <a:pt x="88931" y="191070"/>
                  </a:cubicBezTo>
                  <a:lnTo>
                    <a:pt x="88931" y="223649"/>
                  </a:lnTo>
                  <a:cubicBezTo>
                    <a:pt x="66919" y="214844"/>
                    <a:pt x="53711" y="204278"/>
                    <a:pt x="53711" y="193712"/>
                  </a:cubicBezTo>
                  <a:lnTo>
                    <a:pt x="53711" y="177862"/>
                  </a:lnTo>
                  <a:close/>
                  <a:moveTo>
                    <a:pt x="159372" y="206039"/>
                  </a:moveTo>
                  <a:lnTo>
                    <a:pt x="159372" y="241259"/>
                  </a:lnTo>
                  <a:cubicBezTo>
                    <a:pt x="147045" y="239498"/>
                    <a:pt x="134718" y="237737"/>
                    <a:pt x="124152" y="235095"/>
                  </a:cubicBezTo>
                  <a:lnTo>
                    <a:pt x="124152" y="200756"/>
                  </a:lnTo>
                  <a:cubicBezTo>
                    <a:pt x="135598" y="202517"/>
                    <a:pt x="147045" y="204278"/>
                    <a:pt x="159372" y="206039"/>
                  </a:cubicBezTo>
                  <a:close/>
                  <a:moveTo>
                    <a:pt x="247423" y="52830"/>
                  </a:moveTo>
                  <a:cubicBezTo>
                    <a:pt x="354844" y="52830"/>
                    <a:pt x="441134" y="76604"/>
                    <a:pt x="441134" y="105661"/>
                  </a:cubicBezTo>
                  <a:cubicBezTo>
                    <a:pt x="441134" y="134718"/>
                    <a:pt x="354844" y="158491"/>
                    <a:pt x="247423" y="158491"/>
                  </a:cubicBezTo>
                  <a:cubicBezTo>
                    <a:pt x="140001" y="158491"/>
                    <a:pt x="53711" y="134718"/>
                    <a:pt x="53711" y="105661"/>
                  </a:cubicBezTo>
                  <a:cubicBezTo>
                    <a:pt x="53711" y="76604"/>
                    <a:pt x="140001" y="52830"/>
                    <a:pt x="247423" y="52830"/>
                  </a:cubicBezTo>
                  <a:close/>
                  <a:moveTo>
                    <a:pt x="300253" y="470191"/>
                  </a:moveTo>
                  <a:cubicBezTo>
                    <a:pt x="278240" y="461386"/>
                    <a:pt x="265033" y="450820"/>
                    <a:pt x="265033" y="440254"/>
                  </a:cubicBezTo>
                  <a:lnTo>
                    <a:pt x="265033" y="424405"/>
                  </a:lnTo>
                  <a:cubicBezTo>
                    <a:pt x="275599" y="429688"/>
                    <a:pt x="287045" y="434090"/>
                    <a:pt x="300253" y="437612"/>
                  </a:cubicBezTo>
                  <a:lnTo>
                    <a:pt x="300253" y="470191"/>
                  </a:lnTo>
                  <a:close/>
                  <a:moveTo>
                    <a:pt x="405914" y="223649"/>
                  </a:moveTo>
                  <a:lnTo>
                    <a:pt x="405914" y="191951"/>
                  </a:lnTo>
                  <a:cubicBezTo>
                    <a:pt x="418241" y="188429"/>
                    <a:pt x="430568" y="183146"/>
                    <a:pt x="441134" y="177862"/>
                  </a:cubicBezTo>
                  <a:lnTo>
                    <a:pt x="441134" y="193712"/>
                  </a:lnTo>
                  <a:cubicBezTo>
                    <a:pt x="441134" y="205158"/>
                    <a:pt x="427927" y="215724"/>
                    <a:pt x="405914" y="223649"/>
                  </a:cubicBezTo>
                  <a:close/>
                  <a:moveTo>
                    <a:pt x="335473" y="240378"/>
                  </a:moveTo>
                  <a:lnTo>
                    <a:pt x="335473" y="206039"/>
                  </a:lnTo>
                  <a:cubicBezTo>
                    <a:pt x="346920" y="204278"/>
                    <a:pt x="359247" y="202517"/>
                    <a:pt x="370694" y="200756"/>
                  </a:cubicBezTo>
                  <a:lnTo>
                    <a:pt x="370694" y="234215"/>
                  </a:lnTo>
                  <a:cubicBezTo>
                    <a:pt x="360127" y="236856"/>
                    <a:pt x="347800" y="238617"/>
                    <a:pt x="335473" y="240378"/>
                  </a:cubicBezTo>
                  <a:close/>
                  <a:moveTo>
                    <a:pt x="265033" y="246542"/>
                  </a:moveTo>
                  <a:lnTo>
                    <a:pt x="265033" y="211322"/>
                  </a:lnTo>
                  <a:cubicBezTo>
                    <a:pt x="275599" y="211322"/>
                    <a:pt x="287926" y="210441"/>
                    <a:pt x="300253" y="209561"/>
                  </a:cubicBezTo>
                  <a:lnTo>
                    <a:pt x="300253" y="244781"/>
                  </a:lnTo>
                  <a:cubicBezTo>
                    <a:pt x="288806" y="245662"/>
                    <a:pt x="277360" y="245662"/>
                    <a:pt x="265033" y="246542"/>
                  </a:cubicBezTo>
                  <a:close/>
                  <a:moveTo>
                    <a:pt x="194592" y="244781"/>
                  </a:moveTo>
                  <a:lnTo>
                    <a:pt x="194592" y="209561"/>
                  </a:lnTo>
                  <a:cubicBezTo>
                    <a:pt x="206039" y="210441"/>
                    <a:pt x="217485" y="211322"/>
                    <a:pt x="229812" y="211322"/>
                  </a:cubicBezTo>
                  <a:lnTo>
                    <a:pt x="229812" y="246542"/>
                  </a:lnTo>
                  <a:cubicBezTo>
                    <a:pt x="217485" y="245662"/>
                    <a:pt x="206039" y="245662"/>
                    <a:pt x="194592" y="244781"/>
                  </a:cubicBezTo>
                  <a:close/>
                  <a:moveTo>
                    <a:pt x="652456" y="352203"/>
                  </a:moveTo>
                  <a:cubicBezTo>
                    <a:pt x="652456" y="381260"/>
                    <a:pt x="566166" y="405033"/>
                    <a:pt x="458744" y="405033"/>
                  </a:cubicBezTo>
                  <a:cubicBezTo>
                    <a:pt x="351322" y="405033"/>
                    <a:pt x="265033" y="381260"/>
                    <a:pt x="265033" y="352203"/>
                  </a:cubicBezTo>
                  <a:cubicBezTo>
                    <a:pt x="265033" y="323146"/>
                    <a:pt x="351322" y="299372"/>
                    <a:pt x="458744" y="299372"/>
                  </a:cubicBezTo>
                  <a:cubicBezTo>
                    <a:pt x="566166" y="299372"/>
                    <a:pt x="652456" y="323146"/>
                    <a:pt x="652456" y="352203"/>
                  </a:cubicBezTo>
                  <a:close/>
                  <a:moveTo>
                    <a:pt x="705286" y="378618"/>
                  </a:moveTo>
                  <a:lnTo>
                    <a:pt x="705286" y="352203"/>
                  </a:lnTo>
                  <a:cubicBezTo>
                    <a:pt x="705286" y="310819"/>
                    <a:pt x="672708" y="280882"/>
                    <a:pt x="609311" y="264152"/>
                  </a:cubicBezTo>
                  <a:cubicBezTo>
                    <a:pt x="585537" y="257989"/>
                    <a:pt x="558242" y="252706"/>
                    <a:pt x="527424" y="250064"/>
                  </a:cubicBezTo>
                  <a:cubicBezTo>
                    <a:pt x="528304" y="246542"/>
                    <a:pt x="528304" y="242140"/>
                    <a:pt x="528304" y="237737"/>
                  </a:cubicBezTo>
                  <a:cubicBezTo>
                    <a:pt x="528304" y="213083"/>
                    <a:pt x="516858" y="191951"/>
                    <a:pt x="493084" y="176101"/>
                  </a:cubicBezTo>
                  <a:lnTo>
                    <a:pt x="493084" y="105661"/>
                  </a:lnTo>
                  <a:cubicBezTo>
                    <a:pt x="493084" y="64277"/>
                    <a:pt x="460505" y="34340"/>
                    <a:pt x="397109" y="17610"/>
                  </a:cubicBezTo>
                  <a:cubicBezTo>
                    <a:pt x="355725" y="6164"/>
                    <a:pt x="302895" y="0"/>
                    <a:pt x="246542" y="0"/>
                  </a:cubicBezTo>
                  <a:cubicBezTo>
                    <a:pt x="172579" y="0"/>
                    <a:pt x="0" y="10566"/>
                    <a:pt x="0" y="105661"/>
                  </a:cubicBezTo>
                  <a:lnTo>
                    <a:pt x="0" y="193712"/>
                  </a:lnTo>
                  <a:cubicBezTo>
                    <a:pt x="0" y="218366"/>
                    <a:pt x="11447" y="239498"/>
                    <a:pt x="35220" y="255347"/>
                  </a:cubicBezTo>
                  <a:lnTo>
                    <a:pt x="35220" y="272077"/>
                  </a:lnTo>
                  <a:cubicBezTo>
                    <a:pt x="14088" y="287045"/>
                    <a:pt x="0" y="307297"/>
                    <a:pt x="0" y="334593"/>
                  </a:cubicBezTo>
                  <a:lnTo>
                    <a:pt x="0" y="422644"/>
                  </a:lnTo>
                  <a:cubicBezTo>
                    <a:pt x="0" y="464027"/>
                    <a:pt x="32579" y="493965"/>
                    <a:pt x="95975" y="510694"/>
                  </a:cubicBezTo>
                  <a:cubicBezTo>
                    <a:pt x="137359" y="522141"/>
                    <a:pt x="190190" y="528304"/>
                    <a:pt x="246542" y="528304"/>
                  </a:cubicBezTo>
                  <a:cubicBezTo>
                    <a:pt x="246542" y="569688"/>
                    <a:pt x="279121" y="599625"/>
                    <a:pt x="342517" y="616355"/>
                  </a:cubicBezTo>
                  <a:cubicBezTo>
                    <a:pt x="383901" y="627802"/>
                    <a:pt x="436732" y="633965"/>
                    <a:pt x="493084" y="633965"/>
                  </a:cubicBezTo>
                  <a:cubicBezTo>
                    <a:pt x="567047" y="633965"/>
                    <a:pt x="739626" y="623399"/>
                    <a:pt x="739626" y="528304"/>
                  </a:cubicBezTo>
                  <a:lnTo>
                    <a:pt x="739626" y="440254"/>
                  </a:lnTo>
                  <a:cubicBezTo>
                    <a:pt x="740507" y="415599"/>
                    <a:pt x="729060" y="394467"/>
                    <a:pt x="705286" y="378618"/>
                  </a:cubicBezTo>
                  <a:close/>
                </a:path>
              </a:pathLst>
            </a:custGeom>
            <a:solidFill>
              <a:srgbClr val="FFFF00"/>
            </a:solidFill>
            <a:ln w="8731" cap="flat">
              <a:noFill/>
              <a:prstDash val="solid"/>
              <a:miter/>
            </a:ln>
          </p:spPr>
          <p:txBody>
            <a:bodyPr rtlCol="0" anchor="ctr"/>
            <a:lstStyle/>
            <a:p>
              <a:endParaRPr lang="nl-NL"/>
            </a:p>
          </p:txBody>
        </p:sp>
      </p:grpSp>
      <p:sp>
        <p:nvSpPr>
          <p:cNvPr id="66" name="Titel 3">
            <a:extLst>
              <a:ext uri="{FF2B5EF4-FFF2-40B4-BE49-F238E27FC236}">
                <a16:creationId xmlns:a16="http://schemas.microsoft.com/office/drawing/2014/main" id="{B63460ED-21AA-4C09-80A8-9E6040BBF90F}"/>
              </a:ext>
            </a:extLst>
          </p:cNvPr>
          <p:cNvSpPr>
            <a:spLocks noGrp="1"/>
          </p:cNvSpPr>
          <p:nvPr>
            <p:ph type="title"/>
          </p:nvPr>
        </p:nvSpPr>
        <p:spPr>
          <a:xfrm>
            <a:off x="839788" y="365126"/>
            <a:ext cx="10515600" cy="941161"/>
          </a:xfrm>
        </p:spPr>
        <p:txBody>
          <a:bodyPr>
            <a:normAutofit/>
          </a:bodyPr>
          <a:lstStyle/>
          <a:p>
            <a:r>
              <a:rPr lang="en-US" sz="4400" b="1" dirty="0"/>
              <a:t>Hoe </a:t>
            </a:r>
            <a:r>
              <a:rPr lang="en-US" sz="4400" b="1" dirty="0" err="1"/>
              <a:t>werkt</a:t>
            </a:r>
            <a:r>
              <a:rPr lang="en-US" sz="4400" b="1" dirty="0"/>
              <a:t> </a:t>
            </a:r>
            <a:r>
              <a:rPr lang="en-US" sz="4400" b="1" dirty="0" err="1"/>
              <a:t>verzekeren</a:t>
            </a:r>
            <a:r>
              <a:rPr lang="en-US" sz="4400" b="1" dirty="0"/>
              <a:t> </a:t>
            </a:r>
            <a:r>
              <a:rPr lang="en-US" sz="4400" b="1" dirty="0" err="1"/>
              <a:t>vandaag</a:t>
            </a:r>
            <a:r>
              <a:rPr lang="en-US" sz="4400" b="1" dirty="0"/>
              <a:t>?</a:t>
            </a:r>
            <a:endParaRPr lang="nl-NL" sz="4400" b="1" dirty="0"/>
          </a:p>
        </p:txBody>
      </p:sp>
      <p:sp>
        <p:nvSpPr>
          <p:cNvPr id="3" name="Stroomdiagram: Verbindingslijn 2">
            <a:extLst>
              <a:ext uri="{FF2B5EF4-FFF2-40B4-BE49-F238E27FC236}">
                <a16:creationId xmlns:a16="http://schemas.microsoft.com/office/drawing/2014/main" id="{6F4F5736-D6A8-4940-B608-48C447A51BF0}"/>
              </a:ext>
            </a:extLst>
          </p:cNvPr>
          <p:cNvSpPr/>
          <p:nvPr/>
        </p:nvSpPr>
        <p:spPr>
          <a:xfrm>
            <a:off x="2269692" y="2054507"/>
            <a:ext cx="813630" cy="813630"/>
          </a:xfrm>
          <a:prstGeom prst="flowChartConnector">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9" name="Rechte verbindingslijn met pijl 38">
            <a:extLst>
              <a:ext uri="{FF2B5EF4-FFF2-40B4-BE49-F238E27FC236}">
                <a16:creationId xmlns:a16="http://schemas.microsoft.com/office/drawing/2014/main" id="{933AF8B8-367F-4BC8-BD12-F1FC192F4217}"/>
              </a:ext>
            </a:extLst>
          </p:cNvPr>
          <p:cNvCxnSpPr>
            <a:cxnSpLocks/>
          </p:cNvCxnSpPr>
          <p:nvPr/>
        </p:nvCxnSpPr>
        <p:spPr>
          <a:xfrm flipH="1">
            <a:off x="2463816" y="4186363"/>
            <a:ext cx="7420935" cy="36442"/>
          </a:xfrm>
          <a:prstGeom prst="straightConnector1">
            <a:avLst/>
          </a:prstGeom>
          <a:ln w="76200">
            <a:solidFill>
              <a:srgbClr val="FFFF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83041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9"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dissolve">
                                      <p:cBhvr>
                                        <p:cTn id="1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1BC0839F-10AA-4616-B1DA-3351ADFE2A7B}"/>
              </a:ext>
            </a:extLst>
          </p:cNvPr>
          <p:cNvSpPr>
            <a:spLocks noGrp="1"/>
          </p:cNvSpPr>
          <p:nvPr>
            <p:ph type="title"/>
          </p:nvPr>
        </p:nvSpPr>
        <p:spPr>
          <a:xfrm>
            <a:off x="3794051" y="1425630"/>
            <a:ext cx="6572693" cy="2209837"/>
          </a:xfrm>
        </p:spPr>
        <p:txBody>
          <a:bodyPr>
            <a:normAutofit fontScale="90000"/>
          </a:bodyPr>
          <a:lstStyle/>
          <a:p>
            <a:r>
              <a:rPr lang="en-US" b="1"/>
              <a:t>Je </a:t>
            </a:r>
            <a:r>
              <a:rPr lang="en-US" b="1" err="1"/>
              <a:t>kunt</a:t>
            </a:r>
            <a:r>
              <a:rPr lang="en-US" b="1"/>
              <a:t> je </a:t>
            </a:r>
            <a:r>
              <a:rPr lang="en-US" b="1" err="1"/>
              <a:t>fiets</a:t>
            </a:r>
            <a:r>
              <a:rPr lang="en-US" b="1"/>
              <a:t> </a:t>
            </a:r>
            <a:r>
              <a:rPr lang="en-US" b="1" err="1"/>
              <a:t>verzekeren</a:t>
            </a:r>
            <a:r>
              <a:rPr lang="en-US" b="1"/>
              <a:t>, maar wat </a:t>
            </a:r>
            <a:r>
              <a:rPr lang="en-US" b="1" err="1"/>
              <a:t>nog</a:t>
            </a:r>
            <a:r>
              <a:rPr lang="en-US" b="1"/>
              <a:t> </a:t>
            </a:r>
            <a:r>
              <a:rPr lang="en-US" b="1" err="1"/>
              <a:t>meer</a:t>
            </a:r>
            <a:r>
              <a:rPr lang="en-US" b="1"/>
              <a:t>?</a:t>
            </a:r>
            <a:br>
              <a:rPr lang="en-US" b="1"/>
            </a:br>
            <a:br>
              <a:rPr lang="en-US" b="1"/>
            </a:br>
            <a:r>
              <a:rPr lang="en-US" b="1" err="1"/>
              <a:t>Bedenk</a:t>
            </a:r>
            <a:r>
              <a:rPr lang="en-US" b="1"/>
              <a:t> </a:t>
            </a:r>
            <a:r>
              <a:rPr lang="en-US" b="1" err="1"/>
              <a:t>er</a:t>
            </a:r>
            <a:r>
              <a:rPr lang="en-US" b="1"/>
              <a:t> </a:t>
            </a:r>
            <a:r>
              <a:rPr lang="en-US" b="1" err="1"/>
              <a:t>zoveel</a:t>
            </a:r>
            <a:r>
              <a:rPr lang="en-US" b="1"/>
              <a:t> </a:t>
            </a:r>
            <a:r>
              <a:rPr lang="en-US" b="1" err="1"/>
              <a:t>mogelijk</a:t>
            </a:r>
            <a:r>
              <a:rPr lang="en-US" b="1"/>
              <a:t>!</a:t>
            </a:r>
            <a:endParaRPr lang="nl-NL" b="1"/>
          </a:p>
        </p:txBody>
      </p:sp>
      <p:pic>
        <p:nvPicPr>
          <p:cNvPr id="5" name="Graphic 4" descr="Denkwolkje">
            <a:extLst>
              <a:ext uri="{FF2B5EF4-FFF2-40B4-BE49-F238E27FC236}">
                <a16:creationId xmlns:a16="http://schemas.microsoft.com/office/drawing/2014/main" id="{E21C5D3E-8F43-4496-B648-39DA3C0287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7580" y="2530549"/>
            <a:ext cx="3641651" cy="3641651"/>
          </a:xfrm>
          <a:prstGeom prst="rect">
            <a:avLst/>
          </a:prstGeom>
        </p:spPr>
      </p:pic>
    </p:spTree>
    <p:extLst>
      <p:ext uri="{BB962C8B-B14F-4D97-AF65-F5344CB8AC3E}">
        <p14:creationId xmlns:p14="http://schemas.microsoft.com/office/powerpoint/2010/main" val="6448585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F390228D-2549-44B1-A739-1A4E219B847B}"/>
              </a:ext>
            </a:extLst>
          </p:cNvPr>
          <p:cNvSpPr/>
          <p:nvPr/>
        </p:nvSpPr>
        <p:spPr>
          <a:xfrm rot="-120000">
            <a:off x="-244945" y="-482234"/>
            <a:ext cx="12513937" cy="2240069"/>
          </a:xfrm>
          <a:prstGeom prst="rect">
            <a:avLst/>
          </a:prstGeom>
          <a:solidFill>
            <a:srgbClr val="6A61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p>
        </p:txBody>
      </p:sp>
      <p:sp>
        <p:nvSpPr>
          <p:cNvPr id="10" name="Titel 3">
            <a:extLst>
              <a:ext uri="{FF2B5EF4-FFF2-40B4-BE49-F238E27FC236}">
                <a16:creationId xmlns:a16="http://schemas.microsoft.com/office/drawing/2014/main" id="{9B577682-388C-4AE4-99F0-E7D44244FA23}"/>
              </a:ext>
            </a:extLst>
          </p:cNvPr>
          <p:cNvSpPr>
            <a:spLocks noGrp="1"/>
          </p:cNvSpPr>
          <p:nvPr>
            <p:ph type="title"/>
          </p:nvPr>
        </p:nvSpPr>
        <p:spPr>
          <a:xfrm>
            <a:off x="839788" y="365126"/>
            <a:ext cx="10515600" cy="941161"/>
          </a:xfrm>
        </p:spPr>
        <p:txBody>
          <a:bodyPr>
            <a:normAutofit/>
          </a:bodyPr>
          <a:lstStyle/>
          <a:p>
            <a:r>
              <a:rPr lang="en-US" sz="4400" b="1"/>
              <a:t>Weet je wat </a:t>
            </a:r>
            <a:r>
              <a:rPr lang="en-US" sz="4400" b="1" err="1"/>
              <a:t>zij</a:t>
            </a:r>
            <a:r>
              <a:rPr lang="en-US" sz="4400" b="1"/>
              <a:t> </a:t>
            </a:r>
            <a:r>
              <a:rPr lang="en-US" sz="4400" b="1" err="1"/>
              <a:t>hebben</a:t>
            </a:r>
            <a:r>
              <a:rPr lang="en-US" sz="4400" b="1"/>
              <a:t> </a:t>
            </a:r>
            <a:r>
              <a:rPr lang="en-US" sz="4400" b="1" err="1"/>
              <a:t>laten</a:t>
            </a:r>
            <a:r>
              <a:rPr lang="en-US" sz="4400" b="1"/>
              <a:t> </a:t>
            </a:r>
            <a:r>
              <a:rPr lang="en-US" sz="4400" b="1" err="1"/>
              <a:t>verzekeren</a:t>
            </a:r>
            <a:r>
              <a:rPr lang="en-US" sz="4400" b="1"/>
              <a:t>?</a:t>
            </a:r>
            <a:endParaRPr lang="nl-NL" sz="4400" b="1"/>
          </a:p>
        </p:txBody>
      </p:sp>
      <p:pic>
        <p:nvPicPr>
          <p:cNvPr id="7" name="Picture 2">
            <a:extLst>
              <a:ext uri="{FF2B5EF4-FFF2-40B4-BE49-F238E27FC236}">
                <a16:creationId xmlns:a16="http://schemas.microsoft.com/office/drawing/2014/main" id="{70A20573-D95F-43F0-8578-176BAD844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0120" y="3043700"/>
            <a:ext cx="4191940" cy="23579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2" descr="Afbeeldingsresultaat voor cristiano ronaldo juventus">
            <a:extLst>
              <a:ext uri="{FF2B5EF4-FFF2-40B4-BE49-F238E27FC236}">
                <a16:creationId xmlns:a16="http://schemas.microsoft.com/office/drawing/2014/main" id="{CE6B5134-BEF4-42C2-AB72-563067ABE7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4360" y="3040561"/>
            <a:ext cx="4197520" cy="23611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itel 3">
            <a:extLst>
              <a:ext uri="{FF2B5EF4-FFF2-40B4-BE49-F238E27FC236}">
                <a16:creationId xmlns:a16="http://schemas.microsoft.com/office/drawing/2014/main" id="{E2590D81-3A4B-485F-A38C-CD09CA7B78CF}"/>
              </a:ext>
            </a:extLst>
          </p:cNvPr>
          <p:cNvSpPr txBox="1">
            <a:spLocks/>
          </p:cNvSpPr>
          <p:nvPr/>
        </p:nvSpPr>
        <p:spPr>
          <a:xfrm>
            <a:off x="1016830" y="5498318"/>
            <a:ext cx="4398519" cy="546295"/>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6000" kern="1200">
                <a:solidFill>
                  <a:schemeClr val="bg1"/>
                </a:solidFill>
                <a:latin typeface="+mn-lt"/>
                <a:ea typeface="+mj-ea"/>
                <a:cs typeface="+mj-cs"/>
              </a:defRPr>
            </a:lvl1pPr>
          </a:lstStyle>
          <a:p>
            <a:pPr algn="ctr"/>
            <a:r>
              <a:rPr lang="en-US" sz="3000" b="1" err="1">
                <a:solidFill>
                  <a:srgbClr val="E6577B"/>
                </a:solidFill>
              </a:rPr>
              <a:t>Benen</a:t>
            </a:r>
            <a:r>
              <a:rPr lang="en-US" sz="3000" b="1">
                <a:solidFill>
                  <a:srgbClr val="E6577B"/>
                </a:solidFill>
              </a:rPr>
              <a:t>: 37 </a:t>
            </a:r>
            <a:r>
              <a:rPr lang="en-US" sz="3000" b="1" err="1">
                <a:solidFill>
                  <a:srgbClr val="E6577B"/>
                </a:solidFill>
              </a:rPr>
              <a:t>miljoen</a:t>
            </a:r>
            <a:endParaRPr lang="nl-NL" sz="3000" b="1">
              <a:solidFill>
                <a:srgbClr val="E6577B"/>
              </a:solidFill>
            </a:endParaRPr>
          </a:p>
        </p:txBody>
      </p:sp>
      <p:sp>
        <p:nvSpPr>
          <p:cNvPr id="14" name="Titel 3">
            <a:extLst>
              <a:ext uri="{FF2B5EF4-FFF2-40B4-BE49-F238E27FC236}">
                <a16:creationId xmlns:a16="http://schemas.microsoft.com/office/drawing/2014/main" id="{E29C9D80-F9B2-4EB2-8874-DDE6D213115E}"/>
              </a:ext>
            </a:extLst>
          </p:cNvPr>
          <p:cNvSpPr txBox="1">
            <a:spLocks/>
          </p:cNvSpPr>
          <p:nvPr/>
        </p:nvSpPr>
        <p:spPr>
          <a:xfrm>
            <a:off x="6773860" y="5498318"/>
            <a:ext cx="4398519" cy="546295"/>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6000" kern="1200">
                <a:solidFill>
                  <a:schemeClr val="bg1"/>
                </a:solidFill>
                <a:latin typeface="+mn-lt"/>
                <a:ea typeface="+mj-ea"/>
                <a:cs typeface="+mj-cs"/>
              </a:defRPr>
            </a:lvl1pPr>
          </a:lstStyle>
          <a:p>
            <a:pPr algn="ctr"/>
            <a:r>
              <a:rPr lang="en-US" sz="3000" b="1" err="1">
                <a:solidFill>
                  <a:schemeClr val="tx1"/>
                </a:solidFill>
              </a:rPr>
              <a:t>Benen</a:t>
            </a:r>
            <a:r>
              <a:rPr lang="en-US" sz="3000" b="1">
                <a:solidFill>
                  <a:schemeClr val="tx1"/>
                </a:solidFill>
              </a:rPr>
              <a:t>: 206 </a:t>
            </a:r>
            <a:r>
              <a:rPr lang="en-US" sz="3000" b="1" err="1">
                <a:solidFill>
                  <a:schemeClr val="tx1"/>
                </a:solidFill>
              </a:rPr>
              <a:t>miljoen</a:t>
            </a:r>
            <a:endParaRPr lang="nl-NL" sz="3000" b="1">
              <a:solidFill>
                <a:schemeClr val="tx1"/>
              </a:solidFill>
            </a:endParaRPr>
          </a:p>
        </p:txBody>
      </p:sp>
      <p:sp>
        <p:nvSpPr>
          <p:cNvPr id="15" name="Titel 3">
            <a:extLst>
              <a:ext uri="{FF2B5EF4-FFF2-40B4-BE49-F238E27FC236}">
                <a16:creationId xmlns:a16="http://schemas.microsoft.com/office/drawing/2014/main" id="{DB7A2B2E-2F98-4172-A336-B8160C0234D6}"/>
              </a:ext>
            </a:extLst>
          </p:cNvPr>
          <p:cNvSpPr txBox="1">
            <a:spLocks/>
          </p:cNvSpPr>
          <p:nvPr/>
        </p:nvSpPr>
        <p:spPr>
          <a:xfrm>
            <a:off x="1153090" y="2233323"/>
            <a:ext cx="4398519" cy="546295"/>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6000" kern="1200">
                <a:solidFill>
                  <a:schemeClr val="bg1"/>
                </a:solidFill>
                <a:latin typeface="+mn-lt"/>
                <a:ea typeface="+mj-ea"/>
                <a:cs typeface="+mj-cs"/>
              </a:defRPr>
            </a:lvl1pPr>
          </a:lstStyle>
          <a:p>
            <a:pPr algn="ctr"/>
            <a:r>
              <a:rPr lang="en-US" sz="3000" b="1">
                <a:solidFill>
                  <a:srgbClr val="E6577B"/>
                </a:solidFill>
              </a:rPr>
              <a:t>Taylor Swift</a:t>
            </a:r>
            <a:endParaRPr lang="nl-NL" sz="3000" b="1">
              <a:solidFill>
                <a:srgbClr val="E6577B"/>
              </a:solidFill>
            </a:endParaRPr>
          </a:p>
        </p:txBody>
      </p:sp>
      <p:sp>
        <p:nvSpPr>
          <p:cNvPr id="16" name="Titel 3">
            <a:extLst>
              <a:ext uri="{FF2B5EF4-FFF2-40B4-BE49-F238E27FC236}">
                <a16:creationId xmlns:a16="http://schemas.microsoft.com/office/drawing/2014/main" id="{F2AACC1C-F099-41C7-AFF4-8E9470620DCE}"/>
              </a:ext>
            </a:extLst>
          </p:cNvPr>
          <p:cNvSpPr txBox="1">
            <a:spLocks/>
          </p:cNvSpPr>
          <p:nvPr/>
        </p:nvSpPr>
        <p:spPr>
          <a:xfrm>
            <a:off x="6773860" y="2233323"/>
            <a:ext cx="4398519" cy="546295"/>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6000" kern="1200">
                <a:solidFill>
                  <a:schemeClr val="bg1"/>
                </a:solidFill>
                <a:latin typeface="+mn-lt"/>
                <a:ea typeface="+mj-ea"/>
                <a:cs typeface="+mj-cs"/>
              </a:defRPr>
            </a:lvl1pPr>
          </a:lstStyle>
          <a:p>
            <a:pPr algn="ctr"/>
            <a:r>
              <a:rPr lang="en-US" sz="3000" b="1">
                <a:solidFill>
                  <a:schemeClr val="tx1"/>
                </a:solidFill>
              </a:rPr>
              <a:t>Cristiano Ronaldo</a:t>
            </a:r>
            <a:endParaRPr lang="nl-NL" sz="3000" b="1">
              <a:solidFill>
                <a:schemeClr val="tx1"/>
              </a:solidFill>
            </a:endParaRPr>
          </a:p>
        </p:txBody>
      </p:sp>
    </p:spTree>
    <p:extLst>
      <p:ext uri="{BB962C8B-B14F-4D97-AF65-F5344CB8AC3E}">
        <p14:creationId xmlns:p14="http://schemas.microsoft.com/office/powerpoint/2010/main" val="26595765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ijdelijke aanduiding voor inhoud 4">
            <a:extLst>
              <a:ext uri="{FF2B5EF4-FFF2-40B4-BE49-F238E27FC236}">
                <a16:creationId xmlns:a16="http://schemas.microsoft.com/office/drawing/2014/main" id="{FE701F9E-905A-4EF5-A8AE-98C0D73B2285}"/>
              </a:ext>
            </a:extLst>
          </p:cNvPr>
          <p:cNvGraphicFramePr>
            <a:graphicFrameLocks/>
          </p:cNvGraphicFramePr>
          <p:nvPr>
            <p:extLst>
              <p:ext uri="{D42A27DB-BD31-4B8C-83A1-F6EECF244321}">
                <p14:modId xmlns:p14="http://schemas.microsoft.com/office/powerpoint/2010/main" val="139108853"/>
              </p:ext>
            </p:extLst>
          </p:nvPr>
        </p:nvGraphicFramePr>
        <p:xfrm>
          <a:off x="1860697" y="1035895"/>
          <a:ext cx="9493103" cy="5787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el 1">
            <a:extLst>
              <a:ext uri="{FF2B5EF4-FFF2-40B4-BE49-F238E27FC236}">
                <a16:creationId xmlns:a16="http://schemas.microsoft.com/office/drawing/2014/main" id="{B77AE985-CFE5-4E62-B92B-D9B6834E747E}"/>
              </a:ext>
            </a:extLst>
          </p:cNvPr>
          <p:cNvSpPr txBox="1">
            <a:spLocks/>
          </p:cNvSpPr>
          <p:nvPr/>
        </p:nvSpPr>
        <p:spPr>
          <a:xfrm>
            <a:off x="3382926" y="3001094"/>
            <a:ext cx="1444255"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bg1"/>
                </a:solidFill>
                <a:latin typeface="+mn-lt"/>
                <a:ea typeface="+mj-ea"/>
                <a:cs typeface="+mj-cs"/>
              </a:defRPr>
            </a:lvl1pPr>
          </a:lstStyle>
          <a:p>
            <a:pPr algn="ctr"/>
            <a:r>
              <a:rPr lang="en-GB" sz="8000" b="1"/>
              <a:t>=</a:t>
            </a:r>
            <a:endParaRPr lang="nl-NL" sz="8000" b="1"/>
          </a:p>
        </p:txBody>
      </p:sp>
      <p:sp>
        <p:nvSpPr>
          <p:cNvPr id="6" name="Titel 1">
            <a:extLst>
              <a:ext uri="{FF2B5EF4-FFF2-40B4-BE49-F238E27FC236}">
                <a16:creationId xmlns:a16="http://schemas.microsoft.com/office/drawing/2014/main" id="{E8433D1C-FBA4-4AB6-88F6-E32A65E75388}"/>
              </a:ext>
            </a:extLst>
          </p:cNvPr>
          <p:cNvSpPr txBox="1">
            <a:spLocks/>
          </p:cNvSpPr>
          <p:nvPr/>
        </p:nvSpPr>
        <p:spPr>
          <a:xfrm>
            <a:off x="6642693" y="3001093"/>
            <a:ext cx="1444255"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bg1"/>
                </a:solidFill>
                <a:latin typeface="+mn-lt"/>
                <a:ea typeface="+mj-ea"/>
                <a:cs typeface="+mj-cs"/>
              </a:defRPr>
            </a:lvl1pPr>
          </a:lstStyle>
          <a:p>
            <a:pPr algn="ctr"/>
            <a:r>
              <a:rPr lang="en-GB" sz="8000" b="1"/>
              <a:t>X</a:t>
            </a:r>
            <a:endParaRPr lang="nl-NL" sz="8000" b="1"/>
          </a:p>
        </p:txBody>
      </p:sp>
      <p:sp>
        <p:nvSpPr>
          <p:cNvPr id="8" name="Titel 3">
            <a:extLst>
              <a:ext uri="{FF2B5EF4-FFF2-40B4-BE49-F238E27FC236}">
                <a16:creationId xmlns:a16="http://schemas.microsoft.com/office/drawing/2014/main" id="{88EE0044-AC52-47DD-AC35-D9642E721205}"/>
              </a:ext>
            </a:extLst>
          </p:cNvPr>
          <p:cNvSpPr>
            <a:spLocks noGrp="1"/>
          </p:cNvSpPr>
          <p:nvPr>
            <p:ph type="title"/>
          </p:nvPr>
        </p:nvSpPr>
        <p:spPr>
          <a:xfrm>
            <a:off x="839788" y="365126"/>
            <a:ext cx="10515600" cy="941161"/>
          </a:xfrm>
        </p:spPr>
        <p:txBody>
          <a:bodyPr>
            <a:normAutofit/>
          </a:bodyPr>
          <a:lstStyle/>
          <a:p>
            <a:r>
              <a:rPr lang="en-US" sz="4400" b="1"/>
              <a:t>Moet je </a:t>
            </a:r>
            <a:r>
              <a:rPr lang="en-US" sz="4400" b="1" err="1"/>
              <a:t>altijd</a:t>
            </a:r>
            <a:r>
              <a:rPr lang="en-US" sz="4400" b="1"/>
              <a:t> </a:t>
            </a:r>
            <a:r>
              <a:rPr lang="en-US" sz="4400" b="1" err="1"/>
              <a:t>alles</a:t>
            </a:r>
            <a:r>
              <a:rPr lang="en-US" sz="4400" b="1"/>
              <a:t> </a:t>
            </a:r>
            <a:r>
              <a:rPr lang="en-US" sz="4400" b="1" err="1"/>
              <a:t>verzekeren</a:t>
            </a:r>
            <a:r>
              <a:rPr lang="en-US" sz="4400" b="1"/>
              <a:t>?</a:t>
            </a:r>
            <a:endParaRPr lang="nl-NL" sz="4400" b="1"/>
          </a:p>
        </p:txBody>
      </p:sp>
    </p:spTree>
    <p:extLst>
      <p:ext uri="{BB962C8B-B14F-4D97-AF65-F5344CB8AC3E}">
        <p14:creationId xmlns:p14="http://schemas.microsoft.com/office/powerpoint/2010/main" val="5789828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ijdelijke aanduiding voor inhoud 4">
            <a:extLst>
              <a:ext uri="{FF2B5EF4-FFF2-40B4-BE49-F238E27FC236}">
                <a16:creationId xmlns:a16="http://schemas.microsoft.com/office/drawing/2014/main" id="{FE701F9E-905A-4EF5-A8AE-98C0D73B2285}"/>
              </a:ext>
            </a:extLst>
          </p:cNvPr>
          <p:cNvGraphicFramePr>
            <a:graphicFrameLocks/>
          </p:cNvGraphicFramePr>
          <p:nvPr>
            <p:extLst>
              <p:ext uri="{D42A27DB-BD31-4B8C-83A1-F6EECF244321}">
                <p14:modId xmlns:p14="http://schemas.microsoft.com/office/powerpoint/2010/main" val="2042721748"/>
              </p:ext>
            </p:extLst>
          </p:nvPr>
        </p:nvGraphicFramePr>
        <p:xfrm>
          <a:off x="2543397" y="1016387"/>
          <a:ext cx="9338044" cy="53375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itel 1">
            <a:extLst>
              <a:ext uri="{FF2B5EF4-FFF2-40B4-BE49-F238E27FC236}">
                <a16:creationId xmlns:a16="http://schemas.microsoft.com/office/drawing/2014/main" id="{0A49D3A9-6C51-4EB7-99EF-99CEA5587BA4}"/>
              </a:ext>
            </a:extLst>
          </p:cNvPr>
          <p:cNvSpPr>
            <a:spLocks noGrp="1"/>
          </p:cNvSpPr>
          <p:nvPr>
            <p:ph type="title"/>
          </p:nvPr>
        </p:nvSpPr>
        <p:spPr>
          <a:xfrm>
            <a:off x="838200" y="167665"/>
            <a:ext cx="10515600" cy="1325563"/>
          </a:xfrm>
        </p:spPr>
        <p:txBody>
          <a:bodyPr/>
          <a:lstStyle/>
          <a:p>
            <a:r>
              <a:rPr lang="en-GB" b="1" dirty="0" err="1"/>
              <a:t>Fiets</a:t>
            </a:r>
            <a:r>
              <a:rPr lang="en-GB" b="1" dirty="0"/>
              <a:t>: </a:t>
            </a:r>
            <a:r>
              <a:rPr lang="en-GB" b="1" dirty="0" err="1"/>
              <a:t>wel</a:t>
            </a:r>
            <a:r>
              <a:rPr lang="en-GB" b="1" dirty="0"/>
              <a:t> of </a:t>
            </a:r>
            <a:r>
              <a:rPr lang="en-GB" b="1" dirty="0" err="1"/>
              <a:t>niet</a:t>
            </a:r>
            <a:r>
              <a:rPr lang="en-GB" b="1" dirty="0"/>
              <a:t> </a:t>
            </a:r>
            <a:r>
              <a:rPr lang="en-GB" b="1" dirty="0" err="1"/>
              <a:t>verzekeren</a:t>
            </a:r>
            <a:r>
              <a:rPr lang="en-GB" b="1" dirty="0"/>
              <a:t>?</a:t>
            </a:r>
            <a:endParaRPr lang="nl-NL" b="1" dirty="0"/>
          </a:p>
        </p:txBody>
      </p:sp>
      <p:pic>
        <p:nvPicPr>
          <p:cNvPr id="3" name="Afbeelding 2" descr="Afbeelding met fiets, oranje, transport, man&#10;&#10;Automatisch gegenereerde beschrijving">
            <a:extLst>
              <a:ext uri="{FF2B5EF4-FFF2-40B4-BE49-F238E27FC236}">
                <a16:creationId xmlns:a16="http://schemas.microsoft.com/office/drawing/2014/main" id="{32527DB4-6A83-4A8D-829D-2C7129FE50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8969" y="3230162"/>
            <a:ext cx="2903660" cy="2903660"/>
          </a:xfrm>
          <a:prstGeom prst="ellipse">
            <a:avLst/>
          </a:prstGeom>
          <a:ln>
            <a:noFill/>
          </a:ln>
          <a:effectLst>
            <a:softEdge rad="112500"/>
          </a:effectLst>
        </p:spPr>
      </p:pic>
    </p:spTree>
    <p:extLst>
      <p:ext uri="{BB962C8B-B14F-4D97-AF65-F5344CB8AC3E}">
        <p14:creationId xmlns:p14="http://schemas.microsoft.com/office/powerpoint/2010/main" val="32910097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ijdelijke aanduiding voor inhoud 4">
            <a:extLst>
              <a:ext uri="{FF2B5EF4-FFF2-40B4-BE49-F238E27FC236}">
                <a16:creationId xmlns:a16="http://schemas.microsoft.com/office/drawing/2014/main" id="{FE701F9E-905A-4EF5-A8AE-98C0D73B2285}"/>
              </a:ext>
            </a:extLst>
          </p:cNvPr>
          <p:cNvGraphicFramePr>
            <a:graphicFrameLocks/>
          </p:cNvGraphicFramePr>
          <p:nvPr>
            <p:extLst>
              <p:ext uri="{D42A27DB-BD31-4B8C-83A1-F6EECF244321}">
                <p14:modId xmlns:p14="http://schemas.microsoft.com/office/powerpoint/2010/main" val="3235009109"/>
              </p:ext>
            </p:extLst>
          </p:nvPr>
        </p:nvGraphicFramePr>
        <p:xfrm>
          <a:off x="1860697" y="1035895"/>
          <a:ext cx="9493103" cy="5787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el 1">
            <a:extLst>
              <a:ext uri="{FF2B5EF4-FFF2-40B4-BE49-F238E27FC236}">
                <a16:creationId xmlns:a16="http://schemas.microsoft.com/office/drawing/2014/main" id="{B77AE985-CFE5-4E62-B92B-D9B6834E747E}"/>
              </a:ext>
            </a:extLst>
          </p:cNvPr>
          <p:cNvSpPr txBox="1">
            <a:spLocks/>
          </p:cNvSpPr>
          <p:nvPr/>
        </p:nvSpPr>
        <p:spPr>
          <a:xfrm>
            <a:off x="3382926" y="3001094"/>
            <a:ext cx="1444255"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bg1"/>
                </a:solidFill>
                <a:latin typeface="+mn-lt"/>
                <a:ea typeface="+mj-ea"/>
                <a:cs typeface="+mj-cs"/>
              </a:defRPr>
            </a:lvl1pPr>
          </a:lstStyle>
          <a:p>
            <a:pPr algn="ctr"/>
            <a:r>
              <a:rPr lang="en-GB" sz="8000" b="1"/>
              <a:t>=</a:t>
            </a:r>
            <a:endParaRPr lang="nl-NL" sz="8000" b="1"/>
          </a:p>
        </p:txBody>
      </p:sp>
      <p:sp>
        <p:nvSpPr>
          <p:cNvPr id="6" name="Titel 1">
            <a:extLst>
              <a:ext uri="{FF2B5EF4-FFF2-40B4-BE49-F238E27FC236}">
                <a16:creationId xmlns:a16="http://schemas.microsoft.com/office/drawing/2014/main" id="{E8433D1C-FBA4-4AB6-88F6-E32A65E75388}"/>
              </a:ext>
            </a:extLst>
          </p:cNvPr>
          <p:cNvSpPr txBox="1">
            <a:spLocks/>
          </p:cNvSpPr>
          <p:nvPr/>
        </p:nvSpPr>
        <p:spPr>
          <a:xfrm>
            <a:off x="6642693" y="3001093"/>
            <a:ext cx="1444255"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bg1"/>
                </a:solidFill>
                <a:latin typeface="+mn-lt"/>
                <a:ea typeface="+mj-ea"/>
                <a:cs typeface="+mj-cs"/>
              </a:defRPr>
            </a:lvl1pPr>
          </a:lstStyle>
          <a:p>
            <a:pPr algn="ctr"/>
            <a:r>
              <a:rPr lang="en-GB" sz="8000" b="1"/>
              <a:t>X</a:t>
            </a:r>
            <a:endParaRPr lang="nl-NL" sz="8000" b="1"/>
          </a:p>
        </p:txBody>
      </p:sp>
      <p:sp>
        <p:nvSpPr>
          <p:cNvPr id="8" name="Titel 3">
            <a:extLst>
              <a:ext uri="{FF2B5EF4-FFF2-40B4-BE49-F238E27FC236}">
                <a16:creationId xmlns:a16="http://schemas.microsoft.com/office/drawing/2014/main" id="{D0694CAF-E85A-452C-BC73-1E6BB48A8CD6}"/>
              </a:ext>
            </a:extLst>
          </p:cNvPr>
          <p:cNvSpPr txBox="1">
            <a:spLocks/>
          </p:cNvSpPr>
          <p:nvPr/>
        </p:nvSpPr>
        <p:spPr>
          <a:xfrm>
            <a:off x="839788" y="365126"/>
            <a:ext cx="10515600" cy="941161"/>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bg1"/>
                </a:solidFill>
                <a:latin typeface="+mn-lt"/>
                <a:ea typeface="+mj-ea"/>
                <a:cs typeface="+mj-cs"/>
              </a:defRPr>
            </a:lvl1pPr>
          </a:lstStyle>
          <a:p>
            <a:r>
              <a:rPr lang="en-US" b="1"/>
              <a:t>Moet je altijd alles verzekeren?</a:t>
            </a:r>
            <a:endParaRPr lang="nl-NL" b="1"/>
          </a:p>
        </p:txBody>
      </p:sp>
    </p:spTree>
    <p:extLst>
      <p:ext uri="{BB962C8B-B14F-4D97-AF65-F5344CB8AC3E}">
        <p14:creationId xmlns:p14="http://schemas.microsoft.com/office/powerpoint/2010/main" val="6492022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Auto">
            <a:extLst>
              <a:ext uri="{FF2B5EF4-FFF2-40B4-BE49-F238E27FC236}">
                <a16:creationId xmlns:a16="http://schemas.microsoft.com/office/drawing/2014/main" id="{E84100B3-BF78-45C6-983F-DE2CCB75CB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419770">
            <a:off x="154127" y="4296772"/>
            <a:ext cx="2744199" cy="2744199"/>
          </a:xfrm>
          <a:prstGeom prst="rect">
            <a:avLst/>
          </a:prstGeom>
        </p:spPr>
      </p:pic>
      <p:sp>
        <p:nvSpPr>
          <p:cNvPr id="7" name="Titel 6">
            <a:extLst>
              <a:ext uri="{FF2B5EF4-FFF2-40B4-BE49-F238E27FC236}">
                <a16:creationId xmlns:a16="http://schemas.microsoft.com/office/drawing/2014/main" id="{1BC0839F-10AA-4616-B1DA-3351ADFE2A7B}"/>
              </a:ext>
            </a:extLst>
          </p:cNvPr>
          <p:cNvSpPr>
            <a:spLocks noGrp="1"/>
          </p:cNvSpPr>
          <p:nvPr>
            <p:ph type="title"/>
          </p:nvPr>
        </p:nvSpPr>
        <p:spPr>
          <a:xfrm>
            <a:off x="838200" y="184373"/>
            <a:ext cx="10515600" cy="1325563"/>
          </a:xfrm>
        </p:spPr>
        <p:txBody>
          <a:bodyPr/>
          <a:lstStyle/>
          <a:p>
            <a:r>
              <a:rPr lang="en-US" b="1" dirty="0" err="1"/>
              <a:t>Nieuwe</a:t>
            </a:r>
            <a:r>
              <a:rPr lang="en-US" b="1" dirty="0"/>
              <a:t> auto </a:t>
            </a:r>
            <a:r>
              <a:rPr lang="en-US" b="1" dirty="0" err="1"/>
              <a:t>gestolen</a:t>
            </a:r>
            <a:r>
              <a:rPr lang="en-US" b="1" dirty="0"/>
              <a:t>! </a:t>
            </a:r>
            <a:br>
              <a:rPr lang="en-US" b="1" dirty="0"/>
            </a:br>
            <a:r>
              <a:rPr lang="en-US" b="1" dirty="0"/>
              <a:t>Wat </a:t>
            </a:r>
            <a:r>
              <a:rPr lang="en-US" b="1" dirty="0" err="1"/>
              <a:t>krijgen</a:t>
            </a:r>
            <a:r>
              <a:rPr lang="en-US" b="1" dirty="0"/>
              <a:t> je </a:t>
            </a:r>
            <a:r>
              <a:rPr lang="en-US" b="1" dirty="0" err="1"/>
              <a:t>ouders</a:t>
            </a:r>
            <a:r>
              <a:rPr lang="en-US" b="1" dirty="0"/>
              <a:t> </a:t>
            </a:r>
            <a:r>
              <a:rPr lang="en-US" b="1" dirty="0" err="1"/>
              <a:t>terug</a:t>
            </a:r>
            <a:r>
              <a:rPr lang="en-US" b="1" dirty="0"/>
              <a:t>?</a:t>
            </a:r>
            <a:endParaRPr lang="nl-NL" b="1" dirty="0"/>
          </a:p>
        </p:txBody>
      </p:sp>
      <p:sp>
        <p:nvSpPr>
          <p:cNvPr id="4" name="Tijdelijke aanduiding voor tekst 3">
            <a:extLst>
              <a:ext uri="{FF2B5EF4-FFF2-40B4-BE49-F238E27FC236}">
                <a16:creationId xmlns:a16="http://schemas.microsoft.com/office/drawing/2014/main" id="{B08AEDC2-5BD4-4254-8FA0-70697DA55A84}"/>
              </a:ext>
            </a:extLst>
          </p:cNvPr>
          <p:cNvSpPr>
            <a:spLocks noGrp="1"/>
          </p:cNvSpPr>
          <p:nvPr>
            <p:ph type="body" idx="1"/>
          </p:nvPr>
        </p:nvSpPr>
        <p:spPr>
          <a:xfrm>
            <a:off x="862015" y="2344119"/>
            <a:ext cx="5157787" cy="3177268"/>
          </a:xfrm>
        </p:spPr>
        <p:txBody>
          <a:bodyPr anchor="t">
            <a:normAutofit fontScale="92500" lnSpcReduction="10000"/>
          </a:bodyPr>
          <a:lstStyle/>
          <a:p>
            <a:r>
              <a:rPr lang="nl-NL" b="0" dirty="0">
                <a:solidFill>
                  <a:schemeClr val="tx1"/>
                </a:solidFill>
              </a:rPr>
              <a:t>Je ouders hebben drie maanden geleden een auto gekocht van </a:t>
            </a:r>
            <a:r>
              <a:rPr lang="nl-NL" dirty="0">
                <a:solidFill>
                  <a:schemeClr val="tx1"/>
                </a:solidFill>
              </a:rPr>
              <a:t>10.000 euro</a:t>
            </a:r>
          </a:p>
          <a:p>
            <a:endParaRPr lang="nl-NL" b="0" dirty="0">
              <a:solidFill>
                <a:schemeClr val="tx1"/>
              </a:solidFill>
            </a:endParaRPr>
          </a:p>
          <a:p>
            <a:r>
              <a:rPr lang="nl-NL" b="0" dirty="0">
                <a:solidFill>
                  <a:schemeClr val="tx1"/>
                </a:solidFill>
              </a:rPr>
              <a:t>Ze hebben een </a:t>
            </a:r>
            <a:r>
              <a:rPr lang="nl-NL" dirty="0">
                <a:solidFill>
                  <a:schemeClr val="tx1"/>
                </a:solidFill>
              </a:rPr>
              <a:t>autoverzekering</a:t>
            </a:r>
            <a:r>
              <a:rPr lang="nl-NL" b="0" dirty="0">
                <a:solidFill>
                  <a:schemeClr val="tx1"/>
                </a:solidFill>
              </a:rPr>
              <a:t> afgesloten</a:t>
            </a:r>
          </a:p>
          <a:p>
            <a:endParaRPr lang="nl-NL" b="0" dirty="0">
              <a:solidFill>
                <a:schemeClr val="tx1"/>
              </a:solidFill>
            </a:endParaRPr>
          </a:p>
          <a:p>
            <a:r>
              <a:rPr lang="nl-NL" b="0" dirty="0">
                <a:solidFill>
                  <a:schemeClr val="tx1"/>
                </a:solidFill>
              </a:rPr>
              <a:t>De premie is </a:t>
            </a:r>
            <a:r>
              <a:rPr lang="nl-NL" dirty="0">
                <a:solidFill>
                  <a:schemeClr val="tx1"/>
                </a:solidFill>
              </a:rPr>
              <a:t>50 euro </a:t>
            </a:r>
            <a:r>
              <a:rPr lang="nl-NL" b="0" dirty="0">
                <a:solidFill>
                  <a:schemeClr val="tx1"/>
                </a:solidFill>
              </a:rPr>
              <a:t>per maand</a:t>
            </a:r>
          </a:p>
          <a:p>
            <a:endParaRPr lang="nl-NL" b="0" dirty="0">
              <a:solidFill>
                <a:schemeClr val="tx1"/>
              </a:solidFill>
            </a:endParaRPr>
          </a:p>
          <a:p>
            <a:r>
              <a:rPr lang="nl-NL" b="0" dirty="0">
                <a:solidFill>
                  <a:schemeClr val="tx1"/>
                </a:solidFill>
              </a:rPr>
              <a:t>De auto is vannacht </a:t>
            </a:r>
            <a:r>
              <a:rPr lang="nl-NL" dirty="0">
                <a:solidFill>
                  <a:schemeClr val="tx1"/>
                </a:solidFill>
              </a:rPr>
              <a:t>gestolen</a:t>
            </a:r>
          </a:p>
        </p:txBody>
      </p:sp>
      <p:sp>
        <p:nvSpPr>
          <p:cNvPr id="9" name="Tijdelijke aanduiding voor inhoud 8">
            <a:extLst>
              <a:ext uri="{FF2B5EF4-FFF2-40B4-BE49-F238E27FC236}">
                <a16:creationId xmlns:a16="http://schemas.microsoft.com/office/drawing/2014/main" id="{53C81EC3-CBDC-4F85-8164-34BCDEFF62BB}"/>
              </a:ext>
            </a:extLst>
          </p:cNvPr>
          <p:cNvSpPr>
            <a:spLocks noGrp="1"/>
          </p:cNvSpPr>
          <p:nvPr>
            <p:ph sz="quarter" idx="4"/>
          </p:nvPr>
        </p:nvSpPr>
        <p:spPr>
          <a:xfrm>
            <a:off x="6172201" y="2344119"/>
            <a:ext cx="5183188" cy="3177268"/>
          </a:xfrm>
        </p:spPr>
        <p:txBody>
          <a:bodyPr>
            <a:noAutofit/>
          </a:bodyPr>
          <a:lstStyle/>
          <a:p>
            <a:pPr marL="457189" indent="-457189">
              <a:buFont typeface="+mj-lt"/>
              <a:buAutoNum type="alphaUcPeriod"/>
            </a:pPr>
            <a:r>
              <a:rPr lang="nl-NL" sz="2400" b="1" dirty="0"/>
              <a:t>€ 150,- </a:t>
            </a:r>
            <a:r>
              <a:rPr lang="nl-NL" sz="2400" dirty="0"/>
              <a:t>(dat is hoeveel premie er is betaald)</a:t>
            </a:r>
          </a:p>
          <a:p>
            <a:pPr marL="457189" indent="-457189">
              <a:buFont typeface="+mj-lt"/>
              <a:buAutoNum type="alphaUcPeriod"/>
            </a:pPr>
            <a:r>
              <a:rPr lang="nl-NL" sz="2400" b="1" dirty="0"/>
              <a:t>€ 10.000,-</a:t>
            </a:r>
          </a:p>
          <a:p>
            <a:pPr marL="457189" indent="-457189">
              <a:buFont typeface="+mj-lt"/>
              <a:buAutoNum type="alphaUcPeriod"/>
            </a:pPr>
            <a:r>
              <a:rPr lang="nl-NL" sz="2400" b="1" dirty="0"/>
              <a:t>€ 10.000,- </a:t>
            </a:r>
            <a:r>
              <a:rPr lang="nl-NL" sz="2400" dirty="0"/>
              <a:t>te leen maar ze moeten het wel terugbetalen</a:t>
            </a:r>
          </a:p>
          <a:p>
            <a:pPr marL="457189" indent="-457189">
              <a:buFont typeface="+mj-lt"/>
              <a:buAutoNum type="alphaUcPeriod"/>
            </a:pPr>
            <a:r>
              <a:rPr lang="nl-NL" sz="2400" b="1" dirty="0"/>
              <a:t>Niets</a:t>
            </a:r>
            <a:r>
              <a:rPr lang="nl-NL" sz="2400" dirty="0"/>
              <a:t>; Ze hebben nog niet genoeg premie betaald.</a:t>
            </a:r>
          </a:p>
        </p:txBody>
      </p:sp>
      <p:sp>
        <p:nvSpPr>
          <p:cNvPr id="2" name="Rechthoek 1">
            <a:extLst>
              <a:ext uri="{FF2B5EF4-FFF2-40B4-BE49-F238E27FC236}">
                <a16:creationId xmlns:a16="http://schemas.microsoft.com/office/drawing/2014/main" id="{03F7B98D-763D-4DDD-B6BA-BDE497C2302E}"/>
              </a:ext>
            </a:extLst>
          </p:cNvPr>
          <p:cNvSpPr/>
          <p:nvPr/>
        </p:nvSpPr>
        <p:spPr>
          <a:xfrm>
            <a:off x="6096000" y="3100389"/>
            <a:ext cx="2043112" cy="471487"/>
          </a:xfrm>
          <a:prstGeom prst="rect">
            <a:avLst/>
          </a:prstGeom>
          <a:noFill/>
          <a:ln w="76200" cap="flat" cmpd="sng" algn="ctr">
            <a:solidFill>
              <a:srgbClr val="6FC493"/>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nl-NL"/>
          </a:p>
        </p:txBody>
      </p:sp>
    </p:spTree>
    <p:extLst>
      <p:ext uri="{BB962C8B-B14F-4D97-AF65-F5344CB8AC3E}">
        <p14:creationId xmlns:p14="http://schemas.microsoft.com/office/powerpoint/2010/main" val="6011850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2000"/>
                                        <p:tgtEl>
                                          <p:spTgt spid="2"/>
                                        </p:tgtEl>
                                      </p:cBhvr>
                                    </p:animEffect>
                                    <p:anim calcmode="lin" valueType="num">
                                      <p:cBhvr>
                                        <p:cTn id="32" dur="2000" fill="hold"/>
                                        <p:tgtEl>
                                          <p:spTgt spid="2"/>
                                        </p:tgtEl>
                                        <p:attrNameLst>
                                          <p:attrName>ppt_w</p:attrName>
                                        </p:attrNameLst>
                                      </p:cBhvr>
                                      <p:tavLst>
                                        <p:tav tm="0" fmla="#ppt_w*sin(2.5*pi*$)">
                                          <p:val>
                                            <p:fltVal val="0"/>
                                          </p:val>
                                        </p:tav>
                                        <p:tav tm="100000">
                                          <p:val>
                                            <p:fltVal val="1"/>
                                          </p:val>
                                        </p:tav>
                                      </p:tavLst>
                                    </p:anim>
                                    <p:anim calcmode="lin" valueType="num">
                                      <p:cBhvr>
                                        <p:cTn id="33"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1BC0839F-10AA-4616-B1DA-3351ADFE2A7B}"/>
              </a:ext>
            </a:extLst>
          </p:cNvPr>
          <p:cNvSpPr>
            <a:spLocks noGrp="1"/>
          </p:cNvSpPr>
          <p:nvPr>
            <p:ph type="title"/>
          </p:nvPr>
        </p:nvSpPr>
        <p:spPr>
          <a:xfrm>
            <a:off x="839788" y="173741"/>
            <a:ext cx="10515600" cy="1325563"/>
          </a:xfrm>
        </p:spPr>
        <p:txBody>
          <a:bodyPr/>
          <a:lstStyle/>
          <a:p>
            <a:r>
              <a:rPr lang="en-US" b="1"/>
              <a:t>Oma: 40 </a:t>
            </a:r>
            <a:r>
              <a:rPr lang="en-US" b="1" err="1"/>
              <a:t>jaar</a:t>
            </a:r>
            <a:r>
              <a:rPr lang="en-US" b="1"/>
              <a:t> </a:t>
            </a:r>
            <a:r>
              <a:rPr lang="en-US" b="1" err="1"/>
              <a:t>premie</a:t>
            </a:r>
            <a:r>
              <a:rPr lang="en-US" b="1"/>
              <a:t> </a:t>
            </a:r>
            <a:r>
              <a:rPr lang="en-US" b="1" err="1"/>
              <a:t>betaald</a:t>
            </a:r>
            <a:r>
              <a:rPr lang="en-US" b="1"/>
              <a:t> </a:t>
            </a:r>
            <a:r>
              <a:rPr lang="en-US" b="1" err="1"/>
              <a:t>en</a:t>
            </a:r>
            <a:r>
              <a:rPr lang="en-US" b="1"/>
              <a:t> </a:t>
            </a:r>
            <a:r>
              <a:rPr lang="en-US" b="1" err="1"/>
              <a:t>geen</a:t>
            </a:r>
            <a:r>
              <a:rPr lang="en-US" b="1"/>
              <a:t> </a:t>
            </a:r>
            <a:r>
              <a:rPr lang="en-US" b="1" err="1"/>
              <a:t>schade</a:t>
            </a:r>
            <a:endParaRPr lang="nl-NL" b="1"/>
          </a:p>
        </p:txBody>
      </p:sp>
      <p:sp>
        <p:nvSpPr>
          <p:cNvPr id="4" name="Tijdelijke aanduiding voor tekst 3">
            <a:extLst>
              <a:ext uri="{FF2B5EF4-FFF2-40B4-BE49-F238E27FC236}">
                <a16:creationId xmlns:a16="http://schemas.microsoft.com/office/drawing/2014/main" id="{B08AEDC2-5BD4-4254-8FA0-70697DA55A84}"/>
              </a:ext>
            </a:extLst>
          </p:cNvPr>
          <p:cNvSpPr>
            <a:spLocks noGrp="1"/>
          </p:cNvSpPr>
          <p:nvPr>
            <p:ph type="body" idx="1"/>
          </p:nvPr>
        </p:nvSpPr>
        <p:spPr>
          <a:xfrm>
            <a:off x="839788" y="2761039"/>
            <a:ext cx="10855064" cy="1143360"/>
          </a:xfrm>
        </p:spPr>
        <p:txBody>
          <a:bodyPr anchor="t">
            <a:normAutofit fontScale="92500"/>
          </a:bodyPr>
          <a:lstStyle/>
          <a:p>
            <a:pPr algn="ctr"/>
            <a:r>
              <a:rPr lang="nl-NL" sz="3500" b="0" dirty="0">
                <a:solidFill>
                  <a:schemeClr val="tx1"/>
                </a:solidFill>
              </a:rPr>
              <a:t>Oma heeft haar huis al 40 jaar verzekerd. Ze heeft elke maand netjes de premie betaald, maar nog nooit schade gehad. </a:t>
            </a:r>
          </a:p>
        </p:txBody>
      </p:sp>
      <p:sp>
        <p:nvSpPr>
          <p:cNvPr id="9" name="Tijdelijke aanduiding voor inhoud 8">
            <a:extLst>
              <a:ext uri="{FF2B5EF4-FFF2-40B4-BE49-F238E27FC236}">
                <a16:creationId xmlns:a16="http://schemas.microsoft.com/office/drawing/2014/main" id="{53C81EC3-CBDC-4F85-8164-34BCDEFF62BB}"/>
              </a:ext>
            </a:extLst>
          </p:cNvPr>
          <p:cNvSpPr>
            <a:spLocks noGrp="1"/>
          </p:cNvSpPr>
          <p:nvPr>
            <p:ph sz="quarter" idx="4"/>
          </p:nvPr>
        </p:nvSpPr>
        <p:spPr>
          <a:xfrm>
            <a:off x="3675726" y="4311142"/>
            <a:ext cx="5183188" cy="558569"/>
          </a:xfrm>
        </p:spPr>
        <p:txBody>
          <a:bodyPr>
            <a:noAutofit/>
          </a:bodyPr>
          <a:lstStyle/>
          <a:p>
            <a:pPr marL="0" indent="0">
              <a:buNone/>
            </a:pPr>
            <a:r>
              <a:rPr lang="nl-NL" sz="3500" b="1"/>
              <a:t>Wat vinden jullie daarvan?</a:t>
            </a:r>
            <a:endParaRPr lang="nl-NL" sz="3500"/>
          </a:p>
        </p:txBody>
      </p:sp>
      <p:pic>
        <p:nvPicPr>
          <p:cNvPr id="3" name="Graphic 2" descr="Huis">
            <a:extLst>
              <a:ext uri="{FF2B5EF4-FFF2-40B4-BE49-F238E27FC236}">
                <a16:creationId xmlns:a16="http://schemas.microsoft.com/office/drawing/2014/main" id="{2CFA8432-60A1-4AE3-8BA8-586B673A8E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5937" y="4395019"/>
            <a:ext cx="2462981" cy="2462981"/>
          </a:xfrm>
          <a:prstGeom prst="rect">
            <a:avLst/>
          </a:prstGeom>
        </p:spPr>
      </p:pic>
    </p:spTree>
    <p:extLst>
      <p:ext uri="{BB962C8B-B14F-4D97-AF65-F5344CB8AC3E}">
        <p14:creationId xmlns:p14="http://schemas.microsoft.com/office/powerpoint/2010/main" val="9344088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lucht, binnen&#10;&#10;Automatisch gegenereerde beschrijving">
            <a:extLst>
              <a:ext uri="{FF2B5EF4-FFF2-40B4-BE49-F238E27FC236}">
                <a16:creationId xmlns:a16="http://schemas.microsoft.com/office/drawing/2014/main" id="{CA05E3CF-8597-41AA-9FE4-ABA4D575B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241" y="0"/>
            <a:ext cx="13220241" cy="6858000"/>
          </a:xfrm>
          <a:prstGeom prst="rect">
            <a:avLst/>
          </a:prstGeom>
        </p:spPr>
      </p:pic>
      <p:pic>
        <p:nvPicPr>
          <p:cNvPr id="11" name="Tijdelijke aanduiding voor inhoud 8">
            <a:extLst>
              <a:ext uri="{FF2B5EF4-FFF2-40B4-BE49-F238E27FC236}">
                <a16:creationId xmlns:a16="http://schemas.microsoft.com/office/drawing/2014/main" id="{2A20C6AB-FFB0-4AD0-9340-B67F4CED877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27645" y="6036905"/>
            <a:ext cx="12365286" cy="815433"/>
          </a:xfrm>
          <a:prstGeom prst="rect">
            <a:avLst/>
          </a:prstGeom>
        </p:spPr>
      </p:pic>
    </p:spTree>
    <p:extLst>
      <p:ext uri="{BB962C8B-B14F-4D97-AF65-F5344CB8AC3E}">
        <p14:creationId xmlns:p14="http://schemas.microsoft.com/office/powerpoint/2010/main" val="24413831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592664" y="274641"/>
            <a:ext cx="8229600" cy="561975"/>
          </a:xfrm>
        </p:spPr>
        <p:txBody>
          <a:bodyPr>
            <a:noAutofit/>
          </a:bodyPr>
          <a:lstStyle/>
          <a:p>
            <a:pPr eaLnBrk="1" fontAlgn="auto" hangingPunct="1">
              <a:spcAft>
                <a:spcPts val="0"/>
              </a:spcAft>
              <a:defRPr/>
            </a:pPr>
            <a:r>
              <a:rPr lang="nl-NL" sz="3600" dirty="0">
                <a:ea typeface="+mj-ea"/>
              </a:rPr>
              <a:t>Introductie</a:t>
            </a:r>
          </a:p>
        </p:txBody>
      </p:sp>
      <p:sp>
        <p:nvSpPr>
          <p:cNvPr id="7" name="Rechthoek 6"/>
          <p:cNvSpPr/>
          <p:nvPr/>
        </p:nvSpPr>
        <p:spPr>
          <a:xfrm>
            <a:off x="8675150" y="1518666"/>
            <a:ext cx="2788708" cy="37004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nl-NL">
                <a:solidFill>
                  <a:prstClr val="white"/>
                </a:solidFill>
                <a:latin typeface="Calibri"/>
              </a:rPr>
              <a:t>Eigen foto invoegen</a:t>
            </a:r>
          </a:p>
        </p:txBody>
      </p:sp>
      <p:pic>
        <p:nvPicPr>
          <p:cNvPr id="22533" name="Afbeelding 8" descr="Muntje1.ai"/>
          <p:cNvPicPr>
            <a:picLocks noChangeAspect="1"/>
          </p:cNvPicPr>
          <p:nvPr/>
        </p:nvPicPr>
        <p:blipFill>
          <a:blip r:embed="rId3" cstate="print"/>
          <a:srcRect/>
          <a:stretch>
            <a:fillRect/>
          </a:stretch>
        </p:blipFill>
        <p:spPr bwMode="auto">
          <a:xfrm>
            <a:off x="8995621" y="5000496"/>
            <a:ext cx="1092200" cy="1041400"/>
          </a:xfrm>
          <a:prstGeom prst="rect">
            <a:avLst/>
          </a:prstGeom>
          <a:noFill/>
          <a:ln w="9525">
            <a:noFill/>
            <a:miter lim="800000"/>
            <a:headEnd/>
            <a:tailEnd/>
          </a:ln>
        </p:spPr>
      </p:pic>
      <p:pic>
        <p:nvPicPr>
          <p:cNvPr id="22534" name="Afbeelding 9" descr="Muntje2.ai"/>
          <p:cNvPicPr>
            <a:picLocks noChangeAspect="1"/>
          </p:cNvPicPr>
          <p:nvPr/>
        </p:nvPicPr>
        <p:blipFill>
          <a:blip r:embed="rId4" cstate="print"/>
          <a:srcRect/>
          <a:stretch>
            <a:fillRect/>
          </a:stretch>
        </p:blipFill>
        <p:spPr bwMode="auto">
          <a:xfrm>
            <a:off x="8819793" y="5541959"/>
            <a:ext cx="1092200" cy="1041400"/>
          </a:xfrm>
          <a:prstGeom prst="rect">
            <a:avLst/>
          </a:prstGeom>
          <a:noFill/>
          <a:ln w="9525">
            <a:noFill/>
            <a:miter lim="800000"/>
            <a:headEnd/>
            <a:tailEnd/>
          </a:ln>
        </p:spPr>
      </p:pic>
      <p:pic>
        <p:nvPicPr>
          <p:cNvPr id="22535" name="Afbeelding 10" descr="Muntje3.ai"/>
          <p:cNvPicPr>
            <a:picLocks noChangeAspect="1"/>
          </p:cNvPicPr>
          <p:nvPr/>
        </p:nvPicPr>
        <p:blipFill>
          <a:blip r:embed="rId5" cstate="print"/>
          <a:srcRect/>
          <a:stretch>
            <a:fillRect/>
          </a:stretch>
        </p:blipFill>
        <p:spPr bwMode="auto">
          <a:xfrm>
            <a:off x="10002157" y="4580126"/>
            <a:ext cx="1092200" cy="1041400"/>
          </a:xfrm>
          <a:prstGeom prst="rect">
            <a:avLst/>
          </a:prstGeom>
          <a:noFill/>
          <a:ln w="9525">
            <a:noFill/>
            <a:miter lim="800000"/>
            <a:headEnd/>
            <a:tailEnd/>
          </a:ln>
        </p:spPr>
      </p:pic>
      <p:pic>
        <p:nvPicPr>
          <p:cNvPr id="22536" name="Afbeelding 11" descr="Muntje4.ai"/>
          <p:cNvPicPr>
            <a:picLocks noChangeAspect="1"/>
          </p:cNvPicPr>
          <p:nvPr/>
        </p:nvPicPr>
        <p:blipFill>
          <a:blip r:embed="rId6" cstate="print"/>
          <a:srcRect/>
          <a:stretch>
            <a:fillRect/>
          </a:stretch>
        </p:blipFill>
        <p:spPr bwMode="auto">
          <a:xfrm>
            <a:off x="9686364" y="5220352"/>
            <a:ext cx="1092200" cy="1041400"/>
          </a:xfrm>
          <a:prstGeom prst="rect">
            <a:avLst/>
          </a:prstGeom>
          <a:noFill/>
          <a:ln w="9525">
            <a:noFill/>
            <a:miter lim="800000"/>
            <a:headEnd/>
            <a:tailEnd/>
          </a:ln>
        </p:spPr>
      </p:pic>
      <p:pic>
        <p:nvPicPr>
          <p:cNvPr id="22537" name="Afbeelding 17" descr="Briefje groen 2x.ai"/>
          <p:cNvPicPr>
            <a:picLocks noChangeAspect="1"/>
          </p:cNvPicPr>
          <p:nvPr/>
        </p:nvPicPr>
        <p:blipFill>
          <a:blip r:embed="rId7" cstate="print"/>
          <a:srcRect/>
          <a:stretch>
            <a:fillRect/>
          </a:stretch>
        </p:blipFill>
        <p:spPr bwMode="auto">
          <a:xfrm>
            <a:off x="7487896" y="4069503"/>
            <a:ext cx="1915955" cy="1569996"/>
          </a:xfrm>
          <a:prstGeom prst="rect">
            <a:avLst/>
          </a:prstGeom>
          <a:noFill/>
          <a:ln w="9525">
            <a:noFill/>
            <a:miter lim="800000"/>
            <a:headEnd/>
            <a:tailEnd/>
          </a:ln>
        </p:spPr>
      </p:pic>
      <p:pic>
        <p:nvPicPr>
          <p:cNvPr id="22538" name="Afbeelding 18" descr="Briefje roze.ai"/>
          <p:cNvPicPr>
            <a:picLocks noChangeAspect="1"/>
          </p:cNvPicPr>
          <p:nvPr/>
        </p:nvPicPr>
        <p:blipFill>
          <a:blip r:embed="rId8" cstate="print"/>
          <a:srcRect/>
          <a:stretch>
            <a:fillRect/>
          </a:stretch>
        </p:blipFill>
        <p:spPr bwMode="auto">
          <a:xfrm>
            <a:off x="7333418" y="4563084"/>
            <a:ext cx="1294360" cy="1177751"/>
          </a:xfrm>
          <a:prstGeom prst="rect">
            <a:avLst/>
          </a:prstGeom>
          <a:noFill/>
          <a:ln w="9525">
            <a:noFill/>
            <a:miter lim="800000"/>
            <a:headEnd/>
            <a:tailEnd/>
          </a:ln>
        </p:spPr>
      </p:pic>
      <p:sp>
        <p:nvSpPr>
          <p:cNvPr id="22540" name="Tijdelijke aanduiding voor inhoud 2"/>
          <p:cNvSpPr>
            <a:spLocks noGrp="1"/>
          </p:cNvSpPr>
          <p:nvPr>
            <p:ph idx="1"/>
          </p:nvPr>
        </p:nvSpPr>
        <p:spPr bwMode="auto">
          <a:xfrm>
            <a:off x="592664" y="1412875"/>
            <a:ext cx="4783131" cy="4637088"/>
          </a:xfrm>
          <a:noFill/>
          <a:ln>
            <a:miter lim="800000"/>
            <a:headEnd/>
            <a:tailEnd/>
          </a:ln>
        </p:spPr>
        <p:txBody>
          <a:bodyPr vert="horz" wrap="square" lIns="0" tIns="45720" rIns="91440" bIns="45720" numCol="1" anchor="t" anchorCtr="0" compatLnSpc="1">
            <a:prstTxWarp prst="textNoShape">
              <a:avLst/>
            </a:prstTxWarp>
          </a:bodyPr>
          <a:lstStyle/>
          <a:p>
            <a:pPr marL="0" indent="0" eaLnBrk="1" hangingPunct="1"/>
            <a:r>
              <a:rPr lang="nl-NL" sz="3000" dirty="0">
                <a:solidFill>
                  <a:srgbClr val="641C76"/>
                </a:solidFill>
              </a:rPr>
              <a:t>Wie ben ik</a:t>
            </a:r>
            <a:endParaRPr lang="nl-NL" sz="3000" dirty="0">
              <a:solidFill>
                <a:srgbClr val="FF0000"/>
              </a:solidFill>
            </a:endParaRPr>
          </a:p>
          <a:p>
            <a:pPr marL="0" indent="0" eaLnBrk="1" hangingPunct="1"/>
            <a:r>
              <a:rPr lang="nl-NL" sz="3000" b="0" dirty="0"/>
              <a:t>[Hier invullen]</a:t>
            </a:r>
          </a:p>
          <a:p>
            <a:pPr marL="0" indent="0" eaLnBrk="1" hangingPunct="1"/>
            <a:endParaRPr lang="nl-NL" sz="3000" dirty="0">
              <a:solidFill>
                <a:srgbClr val="FF0000"/>
              </a:solidFill>
            </a:endParaRPr>
          </a:p>
          <a:p>
            <a:pPr marL="0" indent="0" eaLnBrk="1" hangingPunct="1"/>
            <a:endParaRPr lang="nl-NL" sz="3000" dirty="0"/>
          </a:p>
          <a:p>
            <a:pPr marL="0" indent="0" eaLnBrk="1" hangingPunct="1"/>
            <a:endParaRPr lang="nl-NL" sz="3000" dirty="0"/>
          </a:p>
        </p:txBody>
      </p:sp>
      <p:pic>
        <p:nvPicPr>
          <p:cNvPr id="15" name="Picture 2" descr="X:\Wijzeringeldzaken\Logo's\Week van het geld\Week v_d Geld\Week_vh_geld.jpg">
            <a:extLst>
              <a:ext uri="{FF2B5EF4-FFF2-40B4-BE49-F238E27FC236}">
                <a16:creationId xmlns:a16="http://schemas.microsoft.com/office/drawing/2014/main" id="{690A6BA2-A2BA-46F6-945B-73ABBE4CA6FE}"/>
              </a:ext>
            </a:extLst>
          </p:cNvPr>
          <p:cNvPicPr>
            <a:picLocks noChangeAspect="1" noChangeArrowheads="1"/>
          </p:cNvPicPr>
          <p:nvPr/>
        </p:nvPicPr>
        <p:blipFill>
          <a:blip r:embed="rId9" cstate="print"/>
          <a:srcRect/>
          <a:stretch>
            <a:fillRect/>
          </a:stretch>
        </p:blipFill>
        <p:spPr bwMode="auto">
          <a:xfrm>
            <a:off x="10098029" y="1"/>
            <a:ext cx="1365829" cy="826924"/>
          </a:xfrm>
          <a:prstGeom prst="rect">
            <a:avLst/>
          </a:prstGeom>
          <a:noFill/>
        </p:spPr>
      </p:pic>
      <p:sp>
        <p:nvSpPr>
          <p:cNvPr id="16" name="Tijdelijke aanduiding voor voettekst 3">
            <a:extLst>
              <a:ext uri="{FF2B5EF4-FFF2-40B4-BE49-F238E27FC236}">
                <a16:creationId xmlns:a16="http://schemas.microsoft.com/office/drawing/2014/main" id="{57AA980D-4252-4416-9D00-736F4CF4B473}"/>
              </a:ext>
            </a:extLst>
          </p:cNvPr>
          <p:cNvSpPr>
            <a:spLocks noGrp="1"/>
          </p:cNvSpPr>
          <p:nvPr>
            <p:ph type="ftr" sz="quarter" idx="10"/>
          </p:nvPr>
        </p:nvSpPr>
        <p:spPr bwMode="auto">
          <a:xfrm>
            <a:off x="590867" y="6448428"/>
            <a:ext cx="4224867"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r>
              <a:rPr lang="nl-NL" b="1">
                <a:solidFill>
                  <a:srgbClr val="641C76"/>
                </a:solidFill>
                <a:latin typeface="Calibri"/>
                <a:ea typeface="MS PGothic" pitchFamily="34" charset="-128"/>
              </a:rPr>
              <a:t>weekvanhetgeld.nl</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9BE6C-2DC6-485A-9759-3EF9298D4BFA}"/>
              </a:ext>
            </a:extLst>
          </p:cNvPr>
          <p:cNvSpPr>
            <a:spLocks noGrp="1"/>
          </p:cNvSpPr>
          <p:nvPr>
            <p:ph type="title"/>
          </p:nvPr>
        </p:nvSpPr>
        <p:spPr/>
        <p:txBody>
          <a:bodyPr/>
          <a:lstStyle/>
          <a:p>
            <a:r>
              <a:rPr lang="en-US" b="1" err="1"/>
              <a:t>Verzekeringspolis</a:t>
            </a:r>
            <a:endParaRPr lang="nl-NL" b="1"/>
          </a:p>
        </p:txBody>
      </p:sp>
      <p:pic>
        <p:nvPicPr>
          <p:cNvPr id="7" name="Afbeelding 6">
            <a:extLst>
              <a:ext uri="{FF2B5EF4-FFF2-40B4-BE49-F238E27FC236}">
                <a16:creationId xmlns:a16="http://schemas.microsoft.com/office/drawing/2014/main" id="{F9986B1E-8C9C-4256-8420-5D4D715E1D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4526" y="1455937"/>
            <a:ext cx="8115300" cy="4564857"/>
          </a:xfrm>
          <a:prstGeom prst="rect">
            <a:avLst/>
          </a:prstGeom>
        </p:spPr>
      </p:pic>
    </p:spTree>
    <p:extLst>
      <p:ext uri="{BB962C8B-B14F-4D97-AF65-F5344CB8AC3E}">
        <p14:creationId xmlns:p14="http://schemas.microsoft.com/office/powerpoint/2010/main" val="29138176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descr="Afbeelding met tekst, klok&#10;&#10;Automatisch gegenereerde beschrijving">
            <a:hlinkClick r:id="rId3"/>
            <a:extLst>
              <a:ext uri="{FF2B5EF4-FFF2-40B4-BE49-F238E27FC236}">
                <a16:creationId xmlns:a16="http://schemas.microsoft.com/office/drawing/2014/main" id="{DCC7692F-078F-4043-AF3A-8440EA4DCCEE}"/>
              </a:ext>
            </a:extLst>
          </p:cNvPr>
          <p:cNvPicPr>
            <a:picLocks noChangeAspect="1"/>
          </p:cNvPicPr>
          <p:nvPr/>
        </p:nvPicPr>
        <p:blipFill rotWithShape="1">
          <a:blip r:embed="rId4">
            <a:extLst>
              <a:ext uri="{28A0092B-C50C-407E-A947-70E740481C1C}">
                <a14:useLocalDpi xmlns:a14="http://schemas.microsoft.com/office/drawing/2010/main" val="0"/>
              </a:ext>
            </a:extLst>
          </a:blip>
          <a:srcRect t="8480" b="15249"/>
          <a:stretch/>
        </p:blipFill>
        <p:spPr>
          <a:xfrm>
            <a:off x="20" y="10"/>
            <a:ext cx="12191980" cy="6857990"/>
          </a:xfrm>
          <a:prstGeom prst="rect">
            <a:avLst/>
          </a:prstGeom>
        </p:spPr>
      </p:pic>
    </p:spTree>
    <p:extLst>
      <p:ext uri="{BB962C8B-B14F-4D97-AF65-F5344CB8AC3E}">
        <p14:creationId xmlns:p14="http://schemas.microsoft.com/office/powerpoint/2010/main" val="29724779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jdelijke aanduiding voor inhoud 7"/>
          <p:cNvSpPr>
            <a:spLocks noGrp="1"/>
          </p:cNvSpPr>
          <p:nvPr>
            <p:ph idx="1"/>
          </p:nvPr>
        </p:nvSpPr>
        <p:spPr bwMode="auto">
          <a:xfrm>
            <a:off x="1981200" y="1412875"/>
            <a:ext cx="8218488" cy="4637088"/>
          </a:xfrm>
          <a:ln>
            <a:miter lim="800000"/>
            <a:headEnd/>
            <a:tailEnd/>
          </a:ln>
        </p:spPr>
        <p:txBody>
          <a:bodyPr vert="horz" wrap="square" lIns="0" tIns="45720" rIns="91440" bIns="45720" numCol="1" anchor="t" anchorCtr="0" compatLnSpc="1">
            <a:prstTxWarp prst="textNoShape">
              <a:avLst/>
            </a:prstTxWarp>
          </a:bodyPr>
          <a:lstStyle/>
          <a:p>
            <a:pPr marL="0" indent="0" eaLnBrk="1" hangingPunct="1">
              <a:buFontTx/>
              <a:buChar char="•"/>
              <a:defRPr/>
            </a:pPr>
            <a:r>
              <a:rPr lang="nl-NL" sz="3200"/>
              <a:t> </a:t>
            </a:r>
            <a:r>
              <a:rPr lang="nl-NL" sz="3200" b="0"/>
              <a:t>Hebben jullie nog vragen?</a:t>
            </a:r>
          </a:p>
          <a:p>
            <a:pPr marL="0" indent="0" eaLnBrk="1" hangingPunct="1">
              <a:buFontTx/>
              <a:buChar char="•"/>
              <a:defRPr/>
            </a:pPr>
            <a:r>
              <a:rPr lang="nl-NL" sz="3200" b="0"/>
              <a:t> Bedankt en tot ziens!</a:t>
            </a:r>
          </a:p>
          <a:p>
            <a:pPr eaLnBrk="1" hangingPunct="1">
              <a:buFont typeface="Arial" pitchFamily="34" charset="0"/>
              <a:buNone/>
              <a:defRPr/>
            </a:pPr>
            <a:endParaRPr lang="nl-NL" sz="3200" b="0"/>
          </a:p>
        </p:txBody>
      </p:sp>
      <p:sp>
        <p:nvSpPr>
          <p:cNvPr id="7" name="Tijdelijke aanduiding voor voettekst 3">
            <a:extLst>
              <a:ext uri="{FF2B5EF4-FFF2-40B4-BE49-F238E27FC236}">
                <a16:creationId xmlns:a16="http://schemas.microsoft.com/office/drawing/2014/main" id="{9424573A-AC5A-4371-8E1C-2F5C838E8E4C}"/>
              </a:ext>
            </a:extLst>
          </p:cNvPr>
          <p:cNvSpPr>
            <a:spLocks noGrp="1"/>
          </p:cNvSpPr>
          <p:nvPr>
            <p:ph type="ftr" sz="quarter" idx="10"/>
          </p:nvPr>
        </p:nvSpPr>
        <p:spPr bwMode="auto">
          <a:xfrm>
            <a:off x="590867" y="6448428"/>
            <a:ext cx="4224867"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r>
              <a:rPr lang="nl-NL" b="1">
                <a:solidFill>
                  <a:srgbClr val="641C76"/>
                </a:solidFill>
                <a:latin typeface="Calibri"/>
                <a:ea typeface="MS PGothic" pitchFamily="34" charset="-128"/>
              </a:rPr>
              <a:t>weekvanhetgeld.nl</a:t>
            </a:r>
          </a:p>
        </p:txBody>
      </p:sp>
      <p:pic>
        <p:nvPicPr>
          <p:cNvPr id="8" name="Picture 2" descr="X:\Wijzeringeldzaken\Logo's\Week van het geld\Week v_d Geld\Week_vh_geld.jpg">
            <a:extLst>
              <a:ext uri="{FF2B5EF4-FFF2-40B4-BE49-F238E27FC236}">
                <a16:creationId xmlns:a16="http://schemas.microsoft.com/office/drawing/2014/main" id="{5FADA6FB-4591-4A92-86E8-33F75FA085B1}"/>
              </a:ext>
            </a:extLst>
          </p:cNvPr>
          <p:cNvPicPr>
            <a:picLocks noChangeAspect="1" noChangeArrowheads="1"/>
          </p:cNvPicPr>
          <p:nvPr/>
        </p:nvPicPr>
        <p:blipFill>
          <a:blip r:embed="rId2" cstate="print"/>
          <a:srcRect/>
          <a:stretch>
            <a:fillRect/>
          </a:stretch>
        </p:blipFill>
        <p:spPr bwMode="auto">
          <a:xfrm>
            <a:off x="10098029" y="1"/>
            <a:ext cx="1365829" cy="826924"/>
          </a:xfrm>
          <a:prstGeom prst="rect">
            <a:avLst/>
          </a:prstGeom>
          <a:noFill/>
        </p:spPr>
      </p:pic>
      <p:sp>
        <p:nvSpPr>
          <p:cNvPr id="12" name="Titel 7">
            <a:extLst>
              <a:ext uri="{FF2B5EF4-FFF2-40B4-BE49-F238E27FC236}">
                <a16:creationId xmlns:a16="http://schemas.microsoft.com/office/drawing/2014/main" id="{B5002416-9DAB-41E7-9946-23AF7553A323}"/>
              </a:ext>
            </a:extLst>
          </p:cNvPr>
          <p:cNvSpPr>
            <a:spLocks noGrp="1"/>
          </p:cNvSpPr>
          <p:nvPr>
            <p:ph type="title"/>
          </p:nvPr>
        </p:nvSpPr>
        <p:spPr>
          <a:xfrm>
            <a:off x="592664" y="274641"/>
            <a:ext cx="8229600" cy="561975"/>
          </a:xfrm>
        </p:spPr>
        <p:txBody>
          <a:bodyPr>
            <a:noAutofit/>
          </a:bodyPr>
          <a:lstStyle/>
          <a:p>
            <a:pPr eaLnBrk="1" fontAlgn="auto" hangingPunct="1">
              <a:spcAft>
                <a:spcPts val="0"/>
              </a:spcAft>
              <a:defRPr/>
            </a:pPr>
            <a:r>
              <a:rPr lang="nl-NL" sz="3600">
                <a:ea typeface="+mj-ea"/>
              </a:rPr>
              <a:t>Vragen?</a:t>
            </a:r>
          </a:p>
        </p:txBody>
      </p:sp>
      <p:pic>
        <p:nvPicPr>
          <p:cNvPr id="2" name="Afbeelding 1">
            <a:extLst>
              <a:ext uri="{FF2B5EF4-FFF2-40B4-BE49-F238E27FC236}">
                <a16:creationId xmlns:a16="http://schemas.microsoft.com/office/drawing/2014/main" id="{C84EF71C-9D72-445B-AFEB-60353571CDEF}"/>
              </a:ext>
            </a:extLst>
          </p:cNvPr>
          <p:cNvPicPr>
            <a:picLocks noChangeAspect="1"/>
          </p:cNvPicPr>
          <p:nvPr/>
        </p:nvPicPr>
        <p:blipFill>
          <a:blip r:embed="rId3"/>
          <a:stretch>
            <a:fillRect/>
          </a:stretch>
        </p:blipFill>
        <p:spPr>
          <a:xfrm>
            <a:off x="1399381" y="3305971"/>
            <a:ext cx="9382125" cy="19621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z="3600"/>
              <a:t>Introductiefilm Week van het geld</a:t>
            </a:r>
          </a:p>
        </p:txBody>
      </p:sp>
      <p:sp>
        <p:nvSpPr>
          <p:cNvPr id="3" name="Tijdelijke aanduiding voor inhoud 2"/>
          <p:cNvSpPr>
            <a:spLocks noGrp="1"/>
          </p:cNvSpPr>
          <p:nvPr>
            <p:ph idx="1"/>
          </p:nvPr>
        </p:nvSpPr>
        <p:spPr>
          <a:xfrm>
            <a:off x="609600" y="1067666"/>
            <a:ext cx="8219256" cy="562074"/>
          </a:xfrm>
        </p:spPr>
        <p:txBody>
          <a:bodyPr/>
          <a:lstStyle/>
          <a:p>
            <a:r>
              <a:rPr lang="nl-NL" sz="2600" b="0"/>
              <a:t>Een introductie van de Week van het geld voor in de klas</a:t>
            </a:r>
          </a:p>
          <a:p>
            <a:endParaRPr lang="nl-NL" b="0"/>
          </a:p>
          <a:p>
            <a:endParaRPr lang="nl-NL" b="0"/>
          </a:p>
          <a:p>
            <a:endParaRPr lang="nl-NL" b="0"/>
          </a:p>
          <a:p>
            <a:endParaRPr lang="nl-NL" b="0"/>
          </a:p>
          <a:p>
            <a:endParaRPr lang="nl-NL" b="0"/>
          </a:p>
          <a:p>
            <a:endParaRPr lang="nl-NL" b="0"/>
          </a:p>
          <a:p>
            <a:endParaRPr lang="nl-NL" b="0"/>
          </a:p>
          <a:p>
            <a:endParaRPr lang="nl-NL" b="0"/>
          </a:p>
          <a:p>
            <a:endParaRPr lang="nl-NL" b="0"/>
          </a:p>
          <a:p>
            <a:endParaRPr lang="nl-NL" b="0"/>
          </a:p>
          <a:p>
            <a:endParaRPr lang="nl-NL" b="0"/>
          </a:p>
          <a:p>
            <a:endParaRPr lang="nl-NL" b="0"/>
          </a:p>
          <a:p>
            <a:endParaRPr lang="nl-NL" b="0"/>
          </a:p>
        </p:txBody>
      </p:sp>
      <p:sp>
        <p:nvSpPr>
          <p:cNvPr id="9" name="Tijdelijke aanduiding voor voettekst 3">
            <a:extLst>
              <a:ext uri="{FF2B5EF4-FFF2-40B4-BE49-F238E27FC236}">
                <a16:creationId xmlns:a16="http://schemas.microsoft.com/office/drawing/2014/main" id="{04D42F7F-DB4D-45E7-A6EF-9C628DA62C8F}"/>
              </a:ext>
            </a:extLst>
          </p:cNvPr>
          <p:cNvSpPr>
            <a:spLocks noGrp="1"/>
          </p:cNvSpPr>
          <p:nvPr>
            <p:ph type="ftr" sz="quarter" idx="10"/>
          </p:nvPr>
        </p:nvSpPr>
        <p:spPr bwMode="auto">
          <a:xfrm>
            <a:off x="590867" y="6448428"/>
            <a:ext cx="4224867"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r>
              <a:rPr lang="nl-NL" b="1">
                <a:solidFill>
                  <a:srgbClr val="641C76"/>
                </a:solidFill>
                <a:latin typeface="Calibri"/>
                <a:ea typeface="MS PGothic" pitchFamily="34" charset="-128"/>
              </a:rPr>
              <a:t>weekvanhetgeld.nl</a:t>
            </a:r>
          </a:p>
        </p:txBody>
      </p:sp>
      <p:pic>
        <p:nvPicPr>
          <p:cNvPr id="13" name="Picture 2" descr="X:\Wijzeringeldzaken\Logo's\Week van het geld\Week v_d Geld\Week_vh_geld.jpg">
            <a:extLst>
              <a:ext uri="{FF2B5EF4-FFF2-40B4-BE49-F238E27FC236}">
                <a16:creationId xmlns:a16="http://schemas.microsoft.com/office/drawing/2014/main" id="{3FADE98A-94EC-4FE7-BE40-C33155CF24FF}"/>
              </a:ext>
            </a:extLst>
          </p:cNvPr>
          <p:cNvPicPr>
            <a:picLocks noChangeAspect="1" noChangeArrowheads="1"/>
          </p:cNvPicPr>
          <p:nvPr/>
        </p:nvPicPr>
        <p:blipFill>
          <a:blip r:embed="rId4" cstate="print"/>
          <a:srcRect/>
          <a:stretch>
            <a:fillRect/>
          </a:stretch>
        </p:blipFill>
        <p:spPr bwMode="auto">
          <a:xfrm>
            <a:off x="10098029" y="1"/>
            <a:ext cx="1365829" cy="826924"/>
          </a:xfrm>
          <a:prstGeom prst="rect">
            <a:avLst/>
          </a:prstGeom>
          <a:noFill/>
        </p:spPr>
      </p:pic>
      <p:pic>
        <p:nvPicPr>
          <p:cNvPr id="6" name="Onlinemedia 5" title="Week van het geld 2019">
            <a:hlinkClick r:id="" action="ppaction://media"/>
            <a:extLst>
              <a:ext uri="{FF2B5EF4-FFF2-40B4-BE49-F238E27FC236}">
                <a16:creationId xmlns:a16="http://schemas.microsoft.com/office/drawing/2014/main" id="{6BEDAD62-E9A8-4663-BBCA-ED4ECA165888}"/>
              </a:ext>
            </a:extLst>
          </p:cNvPr>
          <p:cNvPicPr>
            <a:picLocks noRot="1" noChangeAspect="1"/>
          </p:cNvPicPr>
          <p:nvPr>
            <a:videoFile r:link="rId1"/>
          </p:nvPr>
        </p:nvPicPr>
        <p:blipFill>
          <a:blip r:embed="rId5"/>
          <a:stretch>
            <a:fillRect/>
          </a:stretch>
        </p:blipFill>
        <p:spPr>
          <a:xfrm>
            <a:off x="2167109" y="1629740"/>
            <a:ext cx="7857781" cy="4420002"/>
          </a:xfrm>
          <a:prstGeom prst="rect">
            <a:avLst/>
          </a:prstGeom>
        </p:spPr>
      </p:pic>
      <p:sp>
        <p:nvSpPr>
          <p:cNvPr id="4" name="Rechthoek 3">
            <a:extLst>
              <a:ext uri="{FF2B5EF4-FFF2-40B4-BE49-F238E27FC236}">
                <a16:creationId xmlns:a16="http://schemas.microsoft.com/office/drawing/2014/main" id="{205A607F-4301-4E85-84DF-668C1D2761D2}"/>
              </a:ext>
            </a:extLst>
          </p:cNvPr>
          <p:cNvSpPr/>
          <p:nvPr/>
        </p:nvSpPr>
        <p:spPr>
          <a:xfrm>
            <a:off x="3589662" y="6043867"/>
            <a:ext cx="5012674" cy="369332"/>
          </a:xfrm>
          <a:prstGeom prst="rect">
            <a:avLst/>
          </a:prstGeom>
        </p:spPr>
        <p:txBody>
          <a:bodyPr wrap="square">
            <a:spAutoFit/>
          </a:bodyPr>
          <a:lstStyle/>
          <a:p>
            <a:pPr lvl="0">
              <a:defRPr/>
            </a:pPr>
            <a:r>
              <a:rPr lang="nl-NL" dirty="0">
                <a:hlinkClick r:id="rId6"/>
              </a:rPr>
              <a:t>https://www.youtube.com/watch?v=y2NQT1IQlno</a:t>
            </a:r>
            <a:endParaRPr lang="nl-NL" dirty="0"/>
          </a:p>
        </p:txBody>
      </p:sp>
    </p:spTree>
    <p:extLst>
      <p:ext uri="{BB962C8B-B14F-4D97-AF65-F5344CB8AC3E}">
        <p14:creationId xmlns:p14="http://schemas.microsoft.com/office/powerpoint/2010/main" val="19484969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rotWithShape="1">
          <a:blip r:embed="rId3" cstate="print">
            <a:extLst>
              <a:ext uri="{28A0092B-C50C-407E-A947-70E740481C1C}">
                <a14:useLocalDpi xmlns:a14="http://schemas.microsoft.com/office/drawing/2010/main" val="0"/>
              </a:ext>
            </a:extLst>
          </a:blip>
          <a:srcRect t="5657"/>
          <a:stretch/>
        </p:blipFill>
        <p:spPr>
          <a:xfrm>
            <a:off x="2819201" y="1350854"/>
            <a:ext cx="3065139" cy="4875826"/>
          </a:xfrm>
          <a:prstGeom prst="rect">
            <a:avLst/>
          </a:prstGeom>
        </p:spPr>
      </p:pic>
      <p:pic>
        <p:nvPicPr>
          <p:cNvPr id="23557" name="Afbeelding 13" descr="Briefje roze.ai"/>
          <p:cNvPicPr>
            <a:picLocks noChangeAspect="1"/>
          </p:cNvPicPr>
          <p:nvPr/>
        </p:nvPicPr>
        <p:blipFill>
          <a:blip r:embed="rId4" cstate="print"/>
          <a:srcRect/>
          <a:stretch>
            <a:fillRect/>
          </a:stretch>
        </p:blipFill>
        <p:spPr bwMode="auto">
          <a:xfrm rot="2730506">
            <a:off x="10474553" y="3040702"/>
            <a:ext cx="1342956" cy="1221559"/>
          </a:xfrm>
          <a:prstGeom prst="rect">
            <a:avLst/>
          </a:prstGeom>
          <a:noFill/>
          <a:ln w="9525">
            <a:noFill/>
            <a:miter lim="800000"/>
            <a:headEnd/>
            <a:tailEnd/>
          </a:ln>
        </p:spPr>
      </p:pic>
      <p:pic>
        <p:nvPicPr>
          <p:cNvPr id="23558" name="Picture 7" descr="Hare Majesteit Koningin Máxima, april 2013 © RVD; foto: Koos Breukel"/>
          <p:cNvPicPr>
            <a:picLocks noChangeAspect="1" noChangeArrowheads="1"/>
          </p:cNvPicPr>
          <p:nvPr/>
        </p:nvPicPr>
        <p:blipFill>
          <a:blip r:embed="rId5" cstate="print"/>
          <a:srcRect/>
          <a:stretch>
            <a:fillRect/>
          </a:stretch>
        </p:blipFill>
        <p:spPr bwMode="auto">
          <a:xfrm>
            <a:off x="8220071" y="4426431"/>
            <a:ext cx="1079500" cy="1439862"/>
          </a:xfrm>
          <a:prstGeom prst="rect">
            <a:avLst/>
          </a:prstGeom>
          <a:noFill/>
          <a:ln w="9525">
            <a:noFill/>
            <a:miter lim="800000"/>
            <a:headEnd/>
            <a:tailEnd/>
          </a:ln>
        </p:spPr>
      </p:pic>
      <p:grpSp>
        <p:nvGrpSpPr>
          <p:cNvPr id="23559" name="Groeperen 15"/>
          <p:cNvGrpSpPr>
            <a:grpSpLocks/>
          </p:cNvGrpSpPr>
          <p:nvPr/>
        </p:nvGrpSpPr>
        <p:grpSpPr bwMode="auto">
          <a:xfrm>
            <a:off x="2747962" y="1330806"/>
            <a:ext cx="6696075" cy="4679950"/>
            <a:chOff x="467544" y="1412776"/>
            <a:chExt cx="7314451" cy="5112568"/>
          </a:xfrm>
        </p:grpSpPr>
        <p:pic>
          <p:nvPicPr>
            <p:cNvPr id="23571" name="Afbeelding 16"/>
            <p:cNvPicPr>
              <a:picLocks noChangeAspect="1"/>
            </p:cNvPicPr>
            <p:nvPr/>
          </p:nvPicPr>
          <p:blipFill>
            <a:blip r:embed="rId6" cstate="print"/>
            <a:srcRect/>
            <a:stretch>
              <a:fillRect/>
            </a:stretch>
          </p:blipFill>
          <p:spPr bwMode="auto">
            <a:xfrm>
              <a:off x="467544" y="1412776"/>
              <a:ext cx="3426019" cy="2376264"/>
            </a:xfrm>
            <a:prstGeom prst="rect">
              <a:avLst/>
            </a:prstGeom>
            <a:noFill/>
            <a:ln w="9525">
              <a:noFill/>
              <a:miter lim="800000"/>
              <a:headEnd/>
              <a:tailEnd/>
            </a:ln>
          </p:spPr>
        </p:pic>
        <p:pic>
          <p:nvPicPr>
            <p:cNvPr id="23572" name="Afbeelding 17"/>
            <p:cNvPicPr>
              <a:picLocks noChangeAspect="1"/>
            </p:cNvPicPr>
            <p:nvPr/>
          </p:nvPicPr>
          <p:blipFill>
            <a:blip r:embed="rId6" cstate="print"/>
            <a:srcRect/>
            <a:stretch>
              <a:fillRect/>
            </a:stretch>
          </p:blipFill>
          <p:spPr bwMode="auto">
            <a:xfrm>
              <a:off x="4355976" y="1412776"/>
              <a:ext cx="3426019" cy="2376264"/>
            </a:xfrm>
            <a:prstGeom prst="rect">
              <a:avLst/>
            </a:prstGeom>
            <a:noFill/>
            <a:ln w="9525">
              <a:noFill/>
              <a:miter lim="800000"/>
              <a:headEnd/>
              <a:tailEnd/>
            </a:ln>
          </p:spPr>
        </p:pic>
        <p:pic>
          <p:nvPicPr>
            <p:cNvPr id="23573" name="Afbeelding 18"/>
            <p:cNvPicPr>
              <a:picLocks noChangeAspect="1"/>
            </p:cNvPicPr>
            <p:nvPr/>
          </p:nvPicPr>
          <p:blipFill>
            <a:blip r:embed="rId6" cstate="print"/>
            <a:srcRect/>
            <a:stretch>
              <a:fillRect/>
            </a:stretch>
          </p:blipFill>
          <p:spPr bwMode="auto">
            <a:xfrm>
              <a:off x="467544" y="4149080"/>
              <a:ext cx="3426019" cy="2376264"/>
            </a:xfrm>
            <a:prstGeom prst="rect">
              <a:avLst/>
            </a:prstGeom>
            <a:noFill/>
            <a:ln w="9525">
              <a:noFill/>
              <a:miter lim="800000"/>
              <a:headEnd/>
              <a:tailEnd/>
            </a:ln>
          </p:spPr>
        </p:pic>
        <p:pic>
          <p:nvPicPr>
            <p:cNvPr id="23574" name="Afbeelding 19"/>
            <p:cNvPicPr>
              <a:picLocks noChangeAspect="1"/>
            </p:cNvPicPr>
            <p:nvPr/>
          </p:nvPicPr>
          <p:blipFill>
            <a:blip r:embed="rId6" cstate="print"/>
            <a:srcRect/>
            <a:stretch>
              <a:fillRect/>
            </a:stretch>
          </p:blipFill>
          <p:spPr bwMode="auto">
            <a:xfrm>
              <a:off x="4355976" y="4149080"/>
              <a:ext cx="3426019" cy="2376264"/>
            </a:xfrm>
            <a:prstGeom prst="rect">
              <a:avLst/>
            </a:prstGeom>
            <a:noFill/>
            <a:ln w="9525">
              <a:noFill/>
              <a:miter lim="800000"/>
              <a:headEnd/>
              <a:tailEnd/>
            </a:ln>
          </p:spPr>
        </p:pic>
      </p:grpSp>
      <p:sp>
        <p:nvSpPr>
          <p:cNvPr id="23560" name="Tijdelijke aanduiding voor inhoud 2"/>
          <p:cNvSpPr txBox="1">
            <a:spLocks/>
          </p:cNvSpPr>
          <p:nvPr/>
        </p:nvSpPr>
        <p:spPr bwMode="auto">
          <a:xfrm>
            <a:off x="3035296" y="1618146"/>
            <a:ext cx="2376488" cy="936625"/>
          </a:xfrm>
          <a:prstGeom prst="rect">
            <a:avLst/>
          </a:prstGeom>
          <a:noFill/>
          <a:ln w="9525">
            <a:noFill/>
            <a:miter lim="800000"/>
            <a:headEnd/>
            <a:tailEnd/>
          </a:ln>
        </p:spPr>
        <p:txBody>
          <a:bodyPr lIns="0"/>
          <a:lstStyle/>
          <a:p>
            <a:pPr fontAlgn="base">
              <a:spcBef>
                <a:spcPct val="20000"/>
              </a:spcBef>
              <a:spcAft>
                <a:spcPct val="0"/>
              </a:spcAft>
              <a:buClr>
                <a:srgbClr val="641C76"/>
              </a:buClr>
            </a:pPr>
            <a:r>
              <a:rPr lang="nl-NL" b="1" dirty="0">
                <a:solidFill>
                  <a:srgbClr val="641C76"/>
                </a:solidFill>
                <a:latin typeface="Calibri" pitchFamily="34" charset="0"/>
                <a:ea typeface="MS PGothic" pitchFamily="34" charset="-128"/>
                <a:cs typeface="Arial" charset="0"/>
              </a:rPr>
              <a:t>Datum</a:t>
            </a:r>
          </a:p>
          <a:p>
            <a:pPr fontAlgn="base">
              <a:lnSpc>
                <a:spcPct val="90000"/>
              </a:lnSpc>
              <a:spcBef>
                <a:spcPct val="20000"/>
              </a:spcBef>
              <a:spcAft>
                <a:spcPct val="0"/>
              </a:spcAft>
              <a:buClr>
                <a:srgbClr val="641C76"/>
              </a:buClr>
            </a:pPr>
            <a:r>
              <a:rPr lang="nl-NL" sz="1600" b="1" dirty="0">
                <a:solidFill>
                  <a:srgbClr val="28A532"/>
                </a:solidFill>
                <a:latin typeface="Calibri" pitchFamily="34" charset="0"/>
                <a:ea typeface="MS PGothic" pitchFamily="34" charset="-128"/>
                <a:cs typeface="Arial" charset="0"/>
              </a:rPr>
              <a:t>22 t/m 26 maart 2021</a:t>
            </a:r>
          </a:p>
          <a:p>
            <a:pPr fontAlgn="base">
              <a:lnSpc>
                <a:spcPct val="90000"/>
              </a:lnSpc>
              <a:spcBef>
                <a:spcPct val="20000"/>
              </a:spcBef>
              <a:spcAft>
                <a:spcPct val="0"/>
              </a:spcAft>
              <a:buClr>
                <a:srgbClr val="641C76"/>
              </a:buClr>
            </a:pPr>
            <a:endParaRPr lang="nl-NL" sz="1600" dirty="0">
              <a:solidFill>
                <a:srgbClr val="28A532"/>
              </a:solidFill>
              <a:latin typeface="Calibri" pitchFamily="34" charset="0"/>
              <a:ea typeface="MS PGothic" pitchFamily="34" charset="-128"/>
              <a:cs typeface="Arial" charset="0"/>
            </a:endParaRPr>
          </a:p>
        </p:txBody>
      </p:sp>
      <p:sp>
        <p:nvSpPr>
          <p:cNvPr id="23561" name="Tijdelijke aanduiding voor inhoud 2"/>
          <p:cNvSpPr txBox="1">
            <a:spLocks/>
          </p:cNvSpPr>
          <p:nvPr/>
        </p:nvSpPr>
        <p:spPr bwMode="auto">
          <a:xfrm>
            <a:off x="6635749" y="1618143"/>
            <a:ext cx="2447925" cy="1944688"/>
          </a:xfrm>
          <a:prstGeom prst="rect">
            <a:avLst/>
          </a:prstGeom>
          <a:noFill/>
          <a:ln w="9525">
            <a:noFill/>
            <a:miter lim="800000"/>
            <a:headEnd/>
            <a:tailEnd/>
          </a:ln>
        </p:spPr>
        <p:txBody>
          <a:bodyPr lIns="0"/>
          <a:lstStyle/>
          <a:p>
            <a:pPr fontAlgn="base">
              <a:lnSpc>
                <a:spcPct val="90000"/>
              </a:lnSpc>
              <a:spcBef>
                <a:spcPct val="0"/>
              </a:spcBef>
              <a:spcAft>
                <a:spcPts val="400"/>
              </a:spcAft>
              <a:buClr>
                <a:srgbClr val="641C76"/>
              </a:buClr>
            </a:pPr>
            <a:r>
              <a:rPr lang="nl-NL" b="1">
                <a:solidFill>
                  <a:srgbClr val="641C76"/>
                </a:solidFill>
                <a:latin typeface="Calibri" pitchFamily="34" charset="0"/>
                <a:ea typeface="MS PGothic" pitchFamily="34" charset="-128"/>
                <a:cs typeface="Arial" charset="0"/>
              </a:rPr>
              <a:t>Wie organiseert de Week van het geld? </a:t>
            </a:r>
            <a:endParaRPr lang="nl-NL" sz="1600">
              <a:solidFill>
                <a:srgbClr val="28A532"/>
              </a:solidFill>
              <a:latin typeface="Calibri" pitchFamily="34" charset="0"/>
              <a:ea typeface="MS PGothic" pitchFamily="34" charset="-128"/>
              <a:cs typeface="Arial" charset="0"/>
            </a:endParaRPr>
          </a:p>
          <a:p>
            <a:pPr fontAlgn="base">
              <a:spcBef>
                <a:spcPct val="0"/>
              </a:spcBef>
              <a:spcAft>
                <a:spcPct val="0"/>
              </a:spcAft>
              <a:buClr>
                <a:srgbClr val="641C76"/>
              </a:buClr>
            </a:pPr>
            <a:r>
              <a:rPr lang="nl-NL" sz="1600" b="1">
                <a:solidFill>
                  <a:srgbClr val="28A532"/>
                </a:solidFill>
                <a:latin typeface="Calibri" pitchFamily="34" charset="0"/>
                <a:ea typeface="MS PGothic" pitchFamily="34" charset="-128"/>
                <a:cs typeface="Arial" charset="0"/>
              </a:rPr>
              <a:t>Wijzer in geldzaken </a:t>
            </a:r>
          </a:p>
          <a:p>
            <a:pPr fontAlgn="base">
              <a:spcBef>
                <a:spcPct val="0"/>
              </a:spcBef>
              <a:spcAft>
                <a:spcPct val="0"/>
              </a:spcAft>
              <a:buClr>
                <a:srgbClr val="641C76"/>
              </a:buClr>
            </a:pPr>
            <a:r>
              <a:rPr lang="nl-NL" sz="1600" b="1">
                <a:solidFill>
                  <a:srgbClr val="28A532"/>
                </a:solidFill>
                <a:latin typeface="Calibri" pitchFamily="34" charset="0"/>
                <a:ea typeface="MS PGothic" pitchFamily="34" charset="-128"/>
                <a:cs typeface="Arial" charset="0"/>
              </a:rPr>
              <a:t>+ partners, zoals banken, verzekeraars</a:t>
            </a:r>
          </a:p>
        </p:txBody>
      </p:sp>
      <p:sp>
        <p:nvSpPr>
          <p:cNvPr id="23562" name="Tijdelijke aanduiding voor inhoud 2"/>
          <p:cNvSpPr txBox="1">
            <a:spLocks/>
          </p:cNvSpPr>
          <p:nvPr/>
        </p:nvSpPr>
        <p:spPr bwMode="auto">
          <a:xfrm>
            <a:off x="3106734" y="4066068"/>
            <a:ext cx="2520950" cy="1728788"/>
          </a:xfrm>
          <a:prstGeom prst="rect">
            <a:avLst/>
          </a:prstGeom>
          <a:noFill/>
          <a:ln w="9525">
            <a:noFill/>
            <a:miter lim="800000"/>
            <a:headEnd/>
            <a:tailEnd/>
          </a:ln>
        </p:spPr>
        <p:txBody>
          <a:bodyPr lIns="0"/>
          <a:lstStyle/>
          <a:p>
            <a:pPr fontAlgn="base">
              <a:spcBef>
                <a:spcPct val="20000"/>
              </a:spcBef>
              <a:spcAft>
                <a:spcPct val="0"/>
              </a:spcAft>
              <a:buClr>
                <a:srgbClr val="641C76"/>
              </a:buClr>
            </a:pPr>
            <a:r>
              <a:rPr lang="nl-NL" b="1">
                <a:solidFill>
                  <a:srgbClr val="641C76"/>
                </a:solidFill>
                <a:latin typeface="Calibri" pitchFamily="34" charset="0"/>
                <a:ea typeface="MS PGothic" pitchFamily="34" charset="-128"/>
                <a:cs typeface="Arial" charset="0"/>
              </a:rPr>
              <a:t>Waarom? </a:t>
            </a:r>
          </a:p>
          <a:p>
            <a:pPr fontAlgn="base">
              <a:spcBef>
                <a:spcPct val="20000"/>
              </a:spcBef>
              <a:spcAft>
                <a:spcPct val="0"/>
              </a:spcAft>
              <a:buClr>
                <a:srgbClr val="641C76"/>
              </a:buClr>
            </a:pPr>
            <a:r>
              <a:rPr lang="nl-NL" sz="1600" b="1">
                <a:solidFill>
                  <a:srgbClr val="28A532"/>
                </a:solidFill>
                <a:latin typeface="Calibri" pitchFamily="34" charset="0"/>
                <a:ea typeface="MS PGothic" pitchFamily="34" charset="-128"/>
                <a:cs typeface="Arial" charset="0"/>
              </a:rPr>
              <a:t>Leren omgaan met </a:t>
            </a:r>
            <a:br>
              <a:rPr lang="nl-NL" sz="1600" b="1">
                <a:solidFill>
                  <a:srgbClr val="28A532"/>
                </a:solidFill>
                <a:latin typeface="Calibri" pitchFamily="34" charset="0"/>
                <a:ea typeface="MS PGothic" pitchFamily="34" charset="-128"/>
                <a:cs typeface="Arial" charset="0"/>
              </a:rPr>
            </a:br>
            <a:r>
              <a:rPr lang="nl-NL" sz="1600" b="1">
                <a:solidFill>
                  <a:srgbClr val="28A532"/>
                </a:solidFill>
                <a:latin typeface="Calibri" pitchFamily="34" charset="0"/>
                <a:ea typeface="MS PGothic" pitchFamily="34" charset="-128"/>
                <a:cs typeface="Arial" charset="0"/>
              </a:rPr>
              <a:t>geld is belangrijk. </a:t>
            </a:r>
            <a:br>
              <a:rPr lang="nl-NL" sz="1600" b="1">
                <a:solidFill>
                  <a:srgbClr val="28A532"/>
                </a:solidFill>
                <a:latin typeface="Calibri" pitchFamily="34" charset="0"/>
                <a:ea typeface="MS PGothic" pitchFamily="34" charset="-128"/>
                <a:cs typeface="Arial" charset="0"/>
              </a:rPr>
            </a:br>
            <a:r>
              <a:rPr lang="nl-NL" sz="1600" b="1">
                <a:solidFill>
                  <a:srgbClr val="28A532"/>
                </a:solidFill>
                <a:latin typeface="Calibri" pitchFamily="34" charset="0"/>
                <a:ea typeface="MS PGothic" pitchFamily="34" charset="-128"/>
                <a:cs typeface="Arial" charset="0"/>
              </a:rPr>
              <a:t>Jong geleerd is </a:t>
            </a:r>
            <a:br>
              <a:rPr lang="nl-NL" sz="1600" b="1">
                <a:solidFill>
                  <a:srgbClr val="28A532"/>
                </a:solidFill>
                <a:latin typeface="Calibri" pitchFamily="34" charset="0"/>
                <a:ea typeface="MS PGothic" pitchFamily="34" charset="-128"/>
                <a:cs typeface="Arial" charset="0"/>
              </a:rPr>
            </a:br>
            <a:r>
              <a:rPr lang="nl-NL" sz="1600" b="1">
                <a:solidFill>
                  <a:srgbClr val="28A532"/>
                </a:solidFill>
                <a:latin typeface="Calibri" pitchFamily="34" charset="0"/>
                <a:ea typeface="MS PGothic" pitchFamily="34" charset="-128"/>
                <a:cs typeface="Arial" charset="0"/>
              </a:rPr>
              <a:t>immers oud gedaan!</a:t>
            </a:r>
          </a:p>
        </p:txBody>
      </p:sp>
      <p:sp>
        <p:nvSpPr>
          <p:cNvPr id="23563" name="Tijdelijke aanduiding voor inhoud 2"/>
          <p:cNvSpPr txBox="1">
            <a:spLocks/>
          </p:cNvSpPr>
          <p:nvPr/>
        </p:nvSpPr>
        <p:spPr bwMode="auto">
          <a:xfrm>
            <a:off x="6635749" y="4066071"/>
            <a:ext cx="1655763" cy="1655763"/>
          </a:xfrm>
          <a:prstGeom prst="rect">
            <a:avLst/>
          </a:prstGeom>
          <a:noFill/>
          <a:ln w="9525">
            <a:noFill/>
            <a:miter lim="800000"/>
            <a:headEnd/>
            <a:tailEnd/>
          </a:ln>
        </p:spPr>
        <p:txBody>
          <a:bodyPr lIns="0"/>
          <a:lstStyle/>
          <a:p>
            <a:pPr fontAlgn="base">
              <a:spcBef>
                <a:spcPct val="20000"/>
              </a:spcBef>
              <a:spcAft>
                <a:spcPct val="0"/>
              </a:spcAft>
              <a:buClr>
                <a:srgbClr val="641C76"/>
              </a:buClr>
            </a:pPr>
            <a:r>
              <a:rPr lang="nl-NL" b="1">
                <a:solidFill>
                  <a:srgbClr val="641C76"/>
                </a:solidFill>
                <a:latin typeface="Calibri" pitchFamily="34" charset="0"/>
                <a:ea typeface="MS PGothic" pitchFamily="34" charset="-128"/>
                <a:cs typeface="Arial" charset="0"/>
              </a:rPr>
              <a:t>Erevoorzitter: </a:t>
            </a:r>
            <a:endParaRPr lang="nl-NL" sz="1600">
              <a:solidFill>
                <a:srgbClr val="28A532"/>
              </a:solidFill>
              <a:latin typeface="Calibri" pitchFamily="34" charset="0"/>
              <a:ea typeface="MS PGothic" pitchFamily="34" charset="-128"/>
              <a:cs typeface="Arial" charset="0"/>
            </a:endParaRPr>
          </a:p>
          <a:p>
            <a:pPr fontAlgn="base">
              <a:lnSpc>
                <a:spcPct val="90000"/>
              </a:lnSpc>
              <a:spcBef>
                <a:spcPct val="20000"/>
              </a:spcBef>
              <a:spcAft>
                <a:spcPct val="0"/>
              </a:spcAft>
              <a:buClr>
                <a:srgbClr val="641C76"/>
              </a:buClr>
            </a:pPr>
            <a:r>
              <a:rPr lang="nl-NL" sz="1600" b="1">
                <a:solidFill>
                  <a:srgbClr val="28A532"/>
                </a:solidFill>
                <a:latin typeface="Calibri" pitchFamily="34" charset="0"/>
                <a:ea typeface="MS PGothic" pitchFamily="34" charset="-128"/>
                <a:cs typeface="Arial" charset="0"/>
              </a:rPr>
              <a:t>Hare </a:t>
            </a:r>
          </a:p>
          <a:p>
            <a:pPr fontAlgn="base">
              <a:lnSpc>
                <a:spcPct val="90000"/>
              </a:lnSpc>
              <a:spcBef>
                <a:spcPct val="20000"/>
              </a:spcBef>
              <a:spcAft>
                <a:spcPct val="0"/>
              </a:spcAft>
              <a:buClr>
                <a:srgbClr val="641C76"/>
              </a:buClr>
            </a:pPr>
            <a:r>
              <a:rPr lang="nl-NL" sz="1600" b="1">
                <a:solidFill>
                  <a:srgbClr val="28A532"/>
                </a:solidFill>
                <a:latin typeface="Calibri" pitchFamily="34" charset="0"/>
                <a:ea typeface="MS PGothic" pitchFamily="34" charset="-128"/>
                <a:cs typeface="Arial" charset="0"/>
              </a:rPr>
              <a:t>Majesteit </a:t>
            </a:r>
            <a:br>
              <a:rPr lang="nl-NL" sz="1600" b="1">
                <a:solidFill>
                  <a:srgbClr val="28A532"/>
                </a:solidFill>
                <a:latin typeface="Calibri" pitchFamily="34" charset="0"/>
                <a:ea typeface="MS PGothic" pitchFamily="34" charset="-128"/>
                <a:cs typeface="Arial" charset="0"/>
              </a:rPr>
            </a:br>
            <a:r>
              <a:rPr lang="nl-NL" sz="1600" b="1">
                <a:solidFill>
                  <a:srgbClr val="28A532"/>
                </a:solidFill>
                <a:latin typeface="Calibri" pitchFamily="34" charset="0"/>
                <a:ea typeface="MS PGothic" pitchFamily="34" charset="-128"/>
                <a:cs typeface="Arial" charset="0"/>
              </a:rPr>
              <a:t>Koningin </a:t>
            </a:r>
          </a:p>
          <a:p>
            <a:pPr fontAlgn="base">
              <a:lnSpc>
                <a:spcPct val="90000"/>
              </a:lnSpc>
              <a:spcBef>
                <a:spcPct val="20000"/>
              </a:spcBef>
              <a:spcAft>
                <a:spcPct val="0"/>
              </a:spcAft>
              <a:buClr>
                <a:srgbClr val="641C76"/>
              </a:buClr>
            </a:pPr>
            <a:r>
              <a:rPr lang="nl-NL" sz="1600" b="1">
                <a:solidFill>
                  <a:srgbClr val="28A532"/>
                </a:solidFill>
                <a:latin typeface="Calibri" pitchFamily="34" charset="0"/>
                <a:ea typeface="MS PGothic" pitchFamily="34" charset="-128"/>
                <a:cs typeface="Arial" charset="0"/>
              </a:rPr>
              <a:t>Máxima</a:t>
            </a:r>
          </a:p>
        </p:txBody>
      </p:sp>
      <p:grpSp>
        <p:nvGrpSpPr>
          <p:cNvPr id="23565" name="Groeperen 25"/>
          <p:cNvGrpSpPr>
            <a:grpSpLocks/>
          </p:cNvGrpSpPr>
          <p:nvPr/>
        </p:nvGrpSpPr>
        <p:grpSpPr bwMode="auto">
          <a:xfrm>
            <a:off x="8651874" y="2626206"/>
            <a:ext cx="1095375" cy="1270000"/>
            <a:chOff x="5207992" y="1916832"/>
            <a:chExt cx="1236216" cy="1434932"/>
          </a:xfrm>
        </p:grpSpPr>
        <p:pic>
          <p:nvPicPr>
            <p:cNvPr id="23567" name="Afbeelding 26"/>
            <p:cNvPicPr>
              <a:picLocks noChangeAspect="1"/>
            </p:cNvPicPr>
            <p:nvPr/>
          </p:nvPicPr>
          <p:blipFill>
            <a:blip r:embed="rId7" cstate="print"/>
            <a:srcRect/>
            <a:stretch>
              <a:fillRect/>
            </a:stretch>
          </p:blipFill>
          <p:spPr bwMode="auto">
            <a:xfrm>
              <a:off x="5271368" y="1916832"/>
              <a:ext cx="1172840" cy="1044561"/>
            </a:xfrm>
            <a:prstGeom prst="rect">
              <a:avLst/>
            </a:prstGeom>
            <a:noFill/>
            <a:ln w="9525">
              <a:noFill/>
              <a:miter lim="800000"/>
              <a:headEnd/>
              <a:tailEnd/>
            </a:ln>
          </p:spPr>
        </p:pic>
        <p:pic>
          <p:nvPicPr>
            <p:cNvPr id="23568" name="Afbeelding 27" descr="Muntje1.ai"/>
            <p:cNvPicPr>
              <a:picLocks noChangeAspect="1"/>
            </p:cNvPicPr>
            <p:nvPr/>
          </p:nvPicPr>
          <p:blipFill>
            <a:blip r:embed="rId8" cstate="print"/>
            <a:srcRect/>
            <a:stretch>
              <a:fillRect/>
            </a:stretch>
          </p:blipFill>
          <p:spPr bwMode="auto">
            <a:xfrm>
              <a:off x="5631408" y="2996952"/>
              <a:ext cx="372120" cy="354812"/>
            </a:xfrm>
            <a:prstGeom prst="rect">
              <a:avLst/>
            </a:prstGeom>
            <a:noFill/>
            <a:ln w="9525">
              <a:noFill/>
              <a:miter lim="800000"/>
              <a:headEnd/>
              <a:tailEnd/>
            </a:ln>
          </p:spPr>
        </p:pic>
        <p:pic>
          <p:nvPicPr>
            <p:cNvPr id="23569" name="Afbeelding 36" descr="Muntje3.ai"/>
            <p:cNvPicPr>
              <a:picLocks noChangeAspect="1"/>
            </p:cNvPicPr>
            <p:nvPr/>
          </p:nvPicPr>
          <p:blipFill>
            <a:blip r:embed="rId9" cstate="print"/>
            <a:srcRect/>
            <a:stretch>
              <a:fillRect/>
            </a:stretch>
          </p:blipFill>
          <p:spPr bwMode="auto">
            <a:xfrm>
              <a:off x="5271368" y="2924944"/>
              <a:ext cx="372120" cy="354812"/>
            </a:xfrm>
            <a:prstGeom prst="rect">
              <a:avLst/>
            </a:prstGeom>
            <a:noFill/>
            <a:ln w="9525">
              <a:noFill/>
              <a:miter lim="800000"/>
              <a:headEnd/>
              <a:tailEnd/>
            </a:ln>
          </p:spPr>
        </p:pic>
        <p:pic>
          <p:nvPicPr>
            <p:cNvPr id="23570" name="Afbeelding 37" descr="Muntje4.ai"/>
            <p:cNvPicPr>
              <a:picLocks noChangeAspect="1"/>
            </p:cNvPicPr>
            <p:nvPr/>
          </p:nvPicPr>
          <p:blipFill>
            <a:blip r:embed="rId10" cstate="print"/>
            <a:srcRect/>
            <a:stretch>
              <a:fillRect/>
            </a:stretch>
          </p:blipFill>
          <p:spPr bwMode="auto">
            <a:xfrm>
              <a:off x="5207992" y="2609097"/>
              <a:ext cx="372120" cy="354812"/>
            </a:xfrm>
            <a:prstGeom prst="rect">
              <a:avLst/>
            </a:prstGeom>
            <a:noFill/>
            <a:ln w="9525">
              <a:noFill/>
              <a:miter lim="800000"/>
              <a:headEnd/>
              <a:tailEnd/>
            </a:ln>
          </p:spPr>
        </p:pic>
      </p:grpSp>
      <p:pic>
        <p:nvPicPr>
          <p:cNvPr id="23566" name="Afbeelding 38"/>
          <p:cNvPicPr>
            <a:picLocks noChangeAspect="1"/>
          </p:cNvPicPr>
          <p:nvPr/>
        </p:nvPicPr>
        <p:blipFill>
          <a:blip r:embed="rId11" cstate="print"/>
          <a:srcRect/>
          <a:stretch>
            <a:fillRect/>
          </a:stretch>
        </p:blipFill>
        <p:spPr bwMode="auto">
          <a:xfrm>
            <a:off x="5338759" y="5074131"/>
            <a:ext cx="671512" cy="996950"/>
          </a:xfrm>
          <a:prstGeom prst="rect">
            <a:avLst/>
          </a:prstGeom>
          <a:noFill/>
          <a:ln w="9525">
            <a:noFill/>
            <a:miter lim="800000"/>
            <a:headEnd/>
            <a:tailEnd/>
          </a:ln>
        </p:spPr>
      </p:pic>
      <p:pic>
        <p:nvPicPr>
          <p:cNvPr id="4" name="Afbeelding 3"/>
          <p:cNvPicPr>
            <a:picLocks noChangeAspect="1"/>
          </p:cNvPicPr>
          <p:nvPr/>
        </p:nvPicPr>
        <p:blipFill rotWithShape="1">
          <a:blip r:embed="rId12" cstate="print">
            <a:extLst>
              <a:ext uri="{28A0092B-C50C-407E-A947-70E740481C1C}">
                <a14:useLocalDpi xmlns:a14="http://schemas.microsoft.com/office/drawing/2010/main" val="0"/>
              </a:ext>
            </a:extLst>
          </a:blip>
          <a:srcRect b="13445"/>
          <a:stretch/>
        </p:blipFill>
        <p:spPr>
          <a:xfrm>
            <a:off x="3211247" y="2171307"/>
            <a:ext cx="2127515" cy="1390730"/>
          </a:xfrm>
          <a:prstGeom prst="rect">
            <a:avLst/>
          </a:prstGeom>
        </p:spPr>
      </p:pic>
      <p:sp>
        <p:nvSpPr>
          <p:cNvPr id="6" name="Titel 5">
            <a:extLst>
              <a:ext uri="{FF2B5EF4-FFF2-40B4-BE49-F238E27FC236}">
                <a16:creationId xmlns:a16="http://schemas.microsoft.com/office/drawing/2014/main" id="{BE5FD4F3-87BF-4CC2-BF46-DA0C3FACF8E5}"/>
              </a:ext>
            </a:extLst>
          </p:cNvPr>
          <p:cNvSpPr>
            <a:spLocks noGrp="1"/>
          </p:cNvSpPr>
          <p:nvPr>
            <p:ph type="title"/>
          </p:nvPr>
        </p:nvSpPr>
        <p:spPr/>
        <p:txBody>
          <a:bodyPr>
            <a:noAutofit/>
          </a:bodyPr>
          <a:lstStyle/>
          <a:p>
            <a:r>
              <a:rPr lang="nl-NL" sz="3600"/>
              <a:t>Week van het geld</a:t>
            </a:r>
          </a:p>
        </p:txBody>
      </p:sp>
      <p:pic>
        <p:nvPicPr>
          <p:cNvPr id="28" name="Picture 2" descr="X:\Wijzeringeldzaken\Logo's\Week van het geld\Week v_d Geld\Week_vh_geld.jpg">
            <a:extLst>
              <a:ext uri="{FF2B5EF4-FFF2-40B4-BE49-F238E27FC236}">
                <a16:creationId xmlns:a16="http://schemas.microsoft.com/office/drawing/2014/main" id="{407EDD15-DC84-48F2-8033-409FEEDC5ECD}"/>
              </a:ext>
            </a:extLst>
          </p:cNvPr>
          <p:cNvPicPr>
            <a:picLocks noChangeAspect="1" noChangeArrowheads="1"/>
          </p:cNvPicPr>
          <p:nvPr/>
        </p:nvPicPr>
        <p:blipFill>
          <a:blip r:embed="rId13" cstate="print"/>
          <a:srcRect/>
          <a:stretch>
            <a:fillRect/>
          </a:stretch>
        </p:blipFill>
        <p:spPr bwMode="auto">
          <a:xfrm>
            <a:off x="10098029" y="1"/>
            <a:ext cx="1365829" cy="826924"/>
          </a:xfrm>
          <a:prstGeom prst="rect">
            <a:avLst/>
          </a:prstGeom>
          <a:noFill/>
        </p:spPr>
      </p:pic>
      <p:sp>
        <p:nvSpPr>
          <p:cNvPr id="29" name="Tijdelijke aanduiding voor voettekst 3">
            <a:extLst>
              <a:ext uri="{FF2B5EF4-FFF2-40B4-BE49-F238E27FC236}">
                <a16:creationId xmlns:a16="http://schemas.microsoft.com/office/drawing/2014/main" id="{6E05190F-FFC9-408C-9DDA-BA73C2F3E3F5}"/>
              </a:ext>
            </a:extLst>
          </p:cNvPr>
          <p:cNvSpPr>
            <a:spLocks noGrp="1"/>
          </p:cNvSpPr>
          <p:nvPr>
            <p:ph type="ftr" sz="quarter" idx="10"/>
          </p:nvPr>
        </p:nvSpPr>
        <p:spPr bwMode="auto">
          <a:xfrm>
            <a:off x="590867" y="6448428"/>
            <a:ext cx="4224867"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r>
              <a:rPr lang="nl-NL" b="1">
                <a:solidFill>
                  <a:srgbClr val="641C76"/>
                </a:solidFill>
                <a:latin typeface="Calibri"/>
                <a:ea typeface="MS PGothic" pitchFamily="34" charset="-128"/>
              </a:rPr>
              <a:t>weekvanhetgeld.nl</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Onlinemedia 5" title="Goed omgaan met geld is goud waard!">
            <a:hlinkClick r:id="" action="ppaction://media"/>
            <a:extLst>
              <a:ext uri="{FF2B5EF4-FFF2-40B4-BE49-F238E27FC236}">
                <a16:creationId xmlns:a16="http://schemas.microsoft.com/office/drawing/2014/main" id="{08260003-DB7F-419A-AD82-B9CEA34EC99D}"/>
              </a:ext>
            </a:extLst>
          </p:cNvPr>
          <p:cNvPicPr>
            <a:picLocks noRot="1" noChangeAspect="1"/>
          </p:cNvPicPr>
          <p:nvPr>
            <a:videoFile r:link="rId1"/>
          </p:nvPr>
        </p:nvPicPr>
        <p:blipFill>
          <a:blip r:embed="rId4"/>
          <a:stretch>
            <a:fillRect/>
          </a:stretch>
        </p:blipFill>
        <p:spPr>
          <a:xfrm>
            <a:off x="3809293" y="2024525"/>
            <a:ext cx="6304480" cy="3546270"/>
          </a:xfrm>
          <a:prstGeom prst="rect">
            <a:avLst/>
          </a:prstGeom>
        </p:spPr>
      </p:pic>
      <p:pic>
        <p:nvPicPr>
          <p:cNvPr id="7" name="Afbeelding 6"/>
          <p:cNvPicPr>
            <a:picLocks noChangeAspect="1"/>
          </p:cNvPicPr>
          <p:nvPr/>
        </p:nvPicPr>
        <p:blipFill rotWithShape="1">
          <a:blip r:embed="rId5" cstate="print">
            <a:extLst>
              <a:ext uri="{28A0092B-C50C-407E-A947-70E740481C1C}">
                <a14:useLocalDpi xmlns:a14="http://schemas.microsoft.com/office/drawing/2010/main" val="0"/>
              </a:ext>
            </a:extLst>
          </a:blip>
          <a:srcRect l="13991" r="14957"/>
          <a:stretch/>
        </p:blipFill>
        <p:spPr>
          <a:xfrm>
            <a:off x="10441172" y="3398469"/>
            <a:ext cx="1626727" cy="3184893"/>
          </a:xfrm>
          <a:prstGeom prst="rect">
            <a:avLst/>
          </a:prstGeom>
        </p:spPr>
      </p:pic>
      <p:sp>
        <p:nvSpPr>
          <p:cNvPr id="14" name="Titel 5">
            <a:extLst>
              <a:ext uri="{FF2B5EF4-FFF2-40B4-BE49-F238E27FC236}">
                <a16:creationId xmlns:a16="http://schemas.microsoft.com/office/drawing/2014/main" id="{BF630F56-D675-435E-9ED7-5F1093A37B31}"/>
              </a:ext>
            </a:extLst>
          </p:cNvPr>
          <p:cNvSpPr>
            <a:spLocks noGrp="1"/>
          </p:cNvSpPr>
          <p:nvPr>
            <p:ph type="title"/>
          </p:nvPr>
        </p:nvSpPr>
        <p:spPr>
          <a:xfrm>
            <a:off x="609600" y="274638"/>
            <a:ext cx="10972800" cy="562074"/>
          </a:xfrm>
        </p:spPr>
        <p:txBody>
          <a:bodyPr>
            <a:noAutofit/>
          </a:bodyPr>
          <a:lstStyle/>
          <a:p>
            <a:r>
              <a:rPr lang="nl-NL" sz="3600" dirty="0"/>
              <a:t>10 jaar Week van het geld: Gouden thema</a:t>
            </a:r>
          </a:p>
        </p:txBody>
      </p:sp>
      <p:pic>
        <p:nvPicPr>
          <p:cNvPr id="5" name="Afbeelding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415" y="1303566"/>
            <a:ext cx="4644508" cy="2372604"/>
          </a:xfrm>
          <a:prstGeom prst="rect">
            <a:avLst/>
          </a:prstGeom>
        </p:spPr>
      </p:pic>
      <p:sp>
        <p:nvSpPr>
          <p:cNvPr id="15" name="Tijdelijke aanduiding voor voettekst 3">
            <a:extLst>
              <a:ext uri="{FF2B5EF4-FFF2-40B4-BE49-F238E27FC236}">
                <a16:creationId xmlns:a16="http://schemas.microsoft.com/office/drawing/2014/main" id="{F79CDAAD-D99D-4CE7-883E-F2F25FCC6B95}"/>
              </a:ext>
            </a:extLst>
          </p:cNvPr>
          <p:cNvSpPr>
            <a:spLocks noGrp="1"/>
          </p:cNvSpPr>
          <p:nvPr>
            <p:ph type="ftr" sz="quarter" idx="10"/>
          </p:nvPr>
        </p:nvSpPr>
        <p:spPr bwMode="auto">
          <a:xfrm>
            <a:off x="590867" y="6448428"/>
            <a:ext cx="4224867"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r>
              <a:rPr lang="nl-NL" b="1">
                <a:solidFill>
                  <a:srgbClr val="641C76"/>
                </a:solidFill>
                <a:latin typeface="Calibri"/>
                <a:ea typeface="MS PGothic" pitchFamily="34" charset="-128"/>
              </a:rPr>
              <a:t>weekvanhetgeld.nl</a:t>
            </a:r>
          </a:p>
        </p:txBody>
      </p:sp>
      <p:sp>
        <p:nvSpPr>
          <p:cNvPr id="2" name="Rechthoek 1">
            <a:extLst>
              <a:ext uri="{FF2B5EF4-FFF2-40B4-BE49-F238E27FC236}">
                <a16:creationId xmlns:a16="http://schemas.microsoft.com/office/drawing/2014/main" id="{7268C200-A229-44C2-9C48-E194C9A49144}"/>
              </a:ext>
            </a:extLst>
          </p:cNvPr>
          <p:cNvSpPr/>
          <p:nvPr/>
        </p:nvSpPr>
        <p:spPr>
          <a:xfrm>
            <a:off x="3673937" y="5957606"/>
            <a:ext cx="5064463" cy="369332"/>
          </a:xfrm>
          <a:prstGeom prst="rect">
            <a:avLst/>
          </a:prstGeom>
        </p:spPr>
        <p:txBody>
          <a:bodyPr wrap="none">
            <a:spAutoFit/>
          </a:bodyPr>
          <a:lstStyle/>
          <a:p>
            <a:pPr lvl="0">
              <a:defRPr/>
            </a:pPr>
            <a:r>
              <a:rPr lang="nl-NL" dirty="0">
                <a:solidFill>
                  <a:srgbClr val="00B050"/>
                </a:solidFill>
              </a:rPr>
              <a:t>https://www.youtube.com/watch?v=EJ9JUzfgoRM</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6A29795-3138-487D-969F-F8EA0B38E7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3489" y="1722958"/>
            <a:ext cx="9725025" cy="1228725"/>
          </a:xfrm>
          <a:prstGeom prst="rect">
            <a:avLst/>
          </a:prstGeom>
        </p:spPr>
      </p:pic>
      <p:sp>
        <p:nvSpPr>
          <p:cNvPr id="7" name="Ovaal 6">
            <a:extLst>
              <a:ext uri="{FF2B5EF4-FFF2-40B4-BE49-F238E27FC236}">
                <a16:creationId xmlns:a16="http://schemas.microsoft.com/office/drawing/2014/main" id="{175F2D3C-ABFA-4E1F-B737-FA5B95F17FEA}"/>
              </a:ext>
            </a:extLst>
          </p:cNvPr>
          <p:cNvSpPr/>
          <p:nvPr/>
        </p:nvSpPr>
        <p:spPr>
          <a:xfrm rot="664334">
            <a:off x="9750490" y="4544665"/>
            <a:ext cx="2027220" cy="20272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9" name="Tekstvak 8">
            <a:extLst>
              <a:ext uri="{FF2B5EF4-FFF2-40B4-BE49-F238E27FC236}">
                <a16:creationId xmlns:a16="http://schemas.microsoft.com/office/drawing/2014/main" id="{DB1E755C-F4E9-4F62-96CD-164E62444116}"/>
              </a:ext>
            </a:extLst>
          </p:cNvPr>
          <p:cNvSpPr txBox="1"/>
          <p:nvPr/>
        </p:nvSpPr>
        <p:spPr>
          <a:xfrm>
            <a:off x="1052623" y="3554796"/>
            <a:ext cx="9905891" cy="2092881"/>
          </a:xfrm>
          <a:prstGeom prst="rect">
            <a:avLst/>
          </a:prstGeom>
          <a:noFill/>
        </p:spPr>
        <p:txBody>
          <a:bodyPr wrap="square" rtlCol="0" anchor="ctr" anchorCtr="1">
            <a:spAutoFit/>
          </a:bodyPr>
          <a:lstStyle/>
          <a:p>
            <a:pPr algn="ctr"/>
            <a:r>
              <a:rPr lang="en-US" sz="5000" err="1">
                <a:solidFill>
                  <a:schemeClr val="bg1"/>
                </a:solidFill>
              </a:rPr>
              <a:t>Gastles</a:t>
            </a:r>
            <a:r>
              <a:rPr lang="en-US" sz="5000">
                <a:solidFill>
                  <a:schemeClr val="bg1"/>
                </a:solidFill>
              </a:rPr>
              <a:t> over </a:t>
            </a:r>
          </a:p>
          <a:p>
            <a:pPr algn="ctr"/>
            <a:r>
              <a:rPr lang="en-US" sz="8000" b="1" err="1">
                <a:solidFill>
                  <a:schemeClr val="bg1"/>
                </a:solidFill>
              </a:rPr>
              <a:t>verzekeren</a:t>
            </a:r>
            <a:endParaRPr lang="nl-NL" sz="8000" b="1">
              <a:solidFill>
                <a:schemeClr val="bg1"/>
              </a:solidFill>
            </a:endParaRPr>
          </a:p>
        </p:txBody>
      </p:sp>
      <p:pic>
        <p:nvPicPr>
          <p:cNvPr id="6" name="Afbeelding 5">
            <a:extLst>
              <a:ext uri="{FF2B5EF4-FFF2-40B4-BE49-F238E27FC236}">
                <a16:creationId xmlns:a16="http://schemas.microsoft.com/office/drawing/2014/main" id="{D2B27997-717D-4D16-85FF-410BDB85BF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991" r="14957"/>
          <a:stretch/>
        </p:blipFill>
        <p:spPr>
          <a:xfrm>
            <a:off x="9950736" y="3429000"/>
            <a:ext cx="1626727" cy="3184893"/>
          </a:xfrm>
          <a:prstGeom prst="rect">
            <a:avLst/>
          </a:prstGeom>
        </p:spPr>
      </p:pic>
    </p:spTree>
    <p:extLst>
      <p:ext uri="{BB962C8B-B14F-4D97-AF65-F5344CB8AC3E}">
        <p14:creationId xmlns:p14="http://schemas.microsoft.com/office/powerpoint/2010/main" val="21168993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BFC49C10-CB60-4AC0-B4A1-4B6B2272FDCA}"/>
              </a:ext>
            </a:extLst>
          </p:cNvPr>
          <p:cNvSpPr/>
          <p:nvPr/>
        </p:nvSpPr>
        <p:spPr>
          <a:xfrm>
            <a:off x="-43666" y="2883430"/>
            <a:ext cx="12365287" cy="3940916"/>
          </a:xfrm>
          <a:prstGeom prst="rect">
            <a:avLst/>
          </a:prstGeom>
          <a:solidFill>
            <a:srgbClr val="E657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p>
        </p:txBody>
      </p:sp>
      <p:sp>
        <p:nvSpPr>
          <p:cNvPr id="5" name="Rechthoek 4">
            <a:extLst>
              <a:ext uri="{FF2B5EF4-FFF2-40B4-BE49-F238E27FC236}">
                <a16:creationId xmlns:a16="http://schemas.microsoft.com/office/drawing/2014/main" id="{A626CE3B-DDAA-431F-973E-AFA6DAEC101A}"/>
              </a:ext>
            </a:extLst>
          </p:cNvPr>
          <p:cNvSpPr/>
          <p:nvPr/>
        </p:nvSpPr>
        <p:spPr>
          <a:xfrm rot="-180000">
            <a:off x="-138463" y="1831754"/>
            <a:ext cx="12513937" cy="2240069"/>
          </a:xfrm>
          <a:prstGeom prst="rect">
            <a:avLst/>
          </a:prstGeom>
          <a:solidFill>
            <a:srgbClr val="6FC49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p>
        </p:txBody>
      </p:sp>
      <p:sp>
        <p:nvSpPr>
          <p:cNvPr id="7" name="Rechthoek 6">
            <a:extLst>
              <a:ext uri="{FF2B5EF4-FFF2-40B4-BE49-F238E27FC236}">
                <a16:creationId xmlns:a16="http://schemas.microsoft.com/office/drawing/2014/main" id="{96E1BE56-5182-4CD4-A011-D122B9290569}"/>
              </a:ext>
            </a:extLst>
          </p:cNvPr>
          <p:cNvSpPr/>
          <p:nvPr/>
        </p:nvSpPr>
        <p:spPr>
          <a:xfrm rot="240000">
            <a:off x="-103853" y="1054219"/>
            <a:ext cx="12652893" cy="1549024"/>
          </a:xfrm>
          <a:prstGeom prst="rect">
            <a:avLst/>
          </a:prstGeom>
          <a:solidFill>
            <a:srgbClr val="B575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2000"/>
          </a:p>
        </p:txBody>
      </p:sp>
      <p:pic>
        <p:nvPicPr>
          <p:cNvPr id="22" name="Tijdelijke aanduiding voor inhoud 8">
            <a:extLst>
              <a:ext uri="{FF2B5EF4-FFF2-40B4-BE49-F238E27FC236}">
                <a16:creationId xmlns:a16="http://schemas.microsoft.com/office/drawing/2014/main" id="{21903250-1A16-46FE-94AF-84C9983247D4}"/>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73286" y="6042567"/>
            <a:ext cx="12365286" cy="815433"/>
          </a:xfrm>
          <a:prstGeom prst="rect">
            <a:avLst/>
          </a:prstGeom>
        </p:spPr>
      </p:pic>
      <p:pic>
        <p:nvPicPr>
          <p:cNvPr id="2050" name="Picture 2" descr="Afbeeldingsresultaat voor diefstal fiets">
            <a:extLst>
              <a:ext uri="{FF2B5EF4-FFF2-40B4-BE49-F238E27FC236}">
                <a16:creationId xmlns:a16="http://schemas.microsoft.com/office/drawing/2014/main" id="{B55F34C5-DE1D-47AB-BA2B-237D42309C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90491">
            <a:off x="3557566" y="2011765"/>
            <a:ext cx="4527841" cy="362628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1" name="Titel 1">
            <a:extLst>
              <a:ext uri="{FF2B5EF4-FFF2-40B4-BE49-F238E27FC236}">
                <a16:creationId xmlns:a16="http://schemas.microsoft.com/office/drawing/2014/main" id="{30A9ADD7-4E95-450A-8D92-60F74F3BF738}"/>
              </a:ext>
            </a:extLst>
          </p:cNvPr>
          <p:cNvSpPr>
            <a:spLocks noGrp="1"/>
          </p:cNvSpPr>
          <p:nvPr>
            <p:ph type="title"/>
          </p:nvPr>
        </p:nvSpPr>
        <p:spPr>
          <a:xfrm>
            <a:off x="839788" y="365127"/>
            <a:ext cx="10515600" cy="1325563"/>
          </a:xfrm>
        </p:spPr>
        <p:txBody>
          <a:bodyPr/>
          <a:lstStyle/>
          <a:p>
            <a:r>
              <a:rPr lang="en-US" b="1" dirty="0"/>
              <a:t>Van </a:t>
            </a:r>
            <a:r>
              <a:rPr lang="en-US" b="1" dirty="0" err="1"/>
              <a:t>wie</a:t>
            </a:r>
            <a:r>
              <a:rPr lang="en-US" b="1" dirty="0"/>
              <a:t> is de </a:t>
            </a:r>
            <a:r>
              <a:rPr lang="en-US" b="1" dirty="0" err="1"/>
              <a:t>fiets</a:t>
            </a:r>
            <a:r>
              <a:rPr lang="en-US" b="1" dirty="0"/>
              <a:t> </a:t>
            </a:r>
            <a:r>
              <a:rPr lang="en-US" b="1" dirty="0" err="1"/>
              <a:t>weleens</a:t>
            </a:r>
            <a:r>
              <a:rPr lang="en-US" b="1" dirty="0"/>
              <a:t> </a:t>
            </a:r>
            <a:r>
              <a:rPr lang="en-US" b="1" dirty="0" err="1"/>
              <a:t>gestolen</a:t>
            </a:r>
            <a:r>
              <a:rPr lang="en-US" b="1" dirty="0"/>
              <a:t>?</a:t>
            </a:r>
            <a:endParaRPr lang="nl-NL" b="1" dirty="0"/>
          </a:p>
        </p:txBody>
      </p:sp>
    </p:spTree>
    <p:extLst>
      <p:ext uri="{BB962C8B-B14F-4D97-AF65-F5344CB8AC3E}">
        <p14:creationId xmlns:p14="http://schemas.microsoft.com/office/powerpoint/2010/main" val="31789630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3">
            <a:extLst>
              <a:ext uri="{FF2B5EF4-FFF2-40B4-BE49-F238E27FC236}">
                <a16:creationId xmlns:a16="http://schemas.microsoft.com/office/drawing/2014/main" id="{9D81684A-03A8-4FE6-B043-D30824234855}"/>
              </a:ext>
            </a:extLst>
          </p:cNvPr>
          <p:cNvSpPr>
            <a:spLocks noGrp="1"/>
          </p:cNvSpPr>
          <p:nvPr>
            <p:ph type="title"/>
          </p:nvPr>
        </p:nvSpPr>
        <p:spPr>
          <a:xfrm>
            <a:off x="736634" y="4556637"/>
            <a:ext cx="8056492" cy="941161"/>
          </a:xfrm>
        </p:spPr>
        <p:txBody>
          <a:bodyPr>
            <a:noAutofit/>
          </a:bodyPr>
          <a:lstStyle/>
          <a:p>
            <a:r>
              <a:rPr lang="en-US" b="1" err="1"/>
              <a:t>Waarom</a:t>
            </a:r>
            <a:r>
              <a:rPr lang="en-US" b="1"/>
              <a:t> </a:t>
            </a:r>
            <a:r>
              <a:rPr lang="en-US" b="1" err="1"/>
              <a:t>verzekeren</a:t>
            </a:r>
            <a:r>
              <a:rPr lang="en-US" b="1"/>
              <a:t>?</a:t>
            </a:r>
            <a:endParaRPr lang="nl-NL" b="1"/>
          </a:p>
        </p:txBody>
      </p:sp>
      <p:pic>
        <p:nvPicPr>
          <p:cNvPr id="8" name="Graphic 7" descr="Bliksem">
            <a:extLst>
              <a:ext uri="{FF2B5EF4-FFF2-40B4-BE49-F238E27FC236}">
                <a16:creationId xmlns:a16="http://schemas.microsoft.com/office/drawing/2014/main" id="{790541FD-0289-44AF-8EFF-73E1AF6529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195" y="-122003"/>
            <a:ext cx="3161961" cy="3161961"/>
          </a:xfrm>
          <a:prstGeom prst="rect">
            <a:avLst/>
          </a:prstGeom>
        </p:spPr>
      </p:pic>
      <p:pic>
        <p:nvPicPr>
          <p:cNvPr id="9" name="Graphic 8" descr="Ambulance">
            <a:extLst>
              <a:ext uri="{FF2B5EF4-FFF2-40B4-BE49-F238E27FC236}">
                <a16:creationId xmlns:a16="http://schemas.microsoft.com/office/drawing/2014/main" id="{71BDF01D-5BCA-426D-ABCA-3D0C005F6C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80515" y="2470382"/>
            <a:ext cx="2086255" cy="2086255"/>
          </a:xfrm>
          <a:prstGeom prst="rect">
            <a:avLst/>
          </a:prstGeom>
        </p:spPr>
      </p:pic>
      <p:grpSp>
        <p:nvGrpSpPr>
          <p:cNvPr id="11" name="Groep 10">
            <a:extLst>
              <a:ext uri="{FF2B5EF4-FFF2-40B4-BE49-F238E27FC236}">
                <a16:creationId xmlns:a16="http://schemas.microsoft.com/office/drawing/2014/main" id="{8A26451F-F72B-436E-A87B-54602574B7C7}"/>
              </a:ext>
            </a:extLst>
          </p:cNvPr>
          <p:cNvGrpSpPr/>
          <p:nvPr/>
        </p:nvGrpSpPr>
        <p:grpSpPr>
          <a:xfrm>
            <a:off x="9367282" y="2976348"/>
            <a:ext cx="2380457" cy="2956619"/>
            <a:chOff x="8044936" y="1067264"/>
            <a:chExt cx="1594308" cy="1942785"/>
          </a:xfrm>
        </p:grpSpPr>
        <p:pic>
          <p:nvPicPr>
            <p:cNvPr id="12" name="Graphic 11" descr="Vuur">
              <a:extLst>
                <a:ext uri="{FF2B5EF4-FFF2-40B4-BE49-F238E27FC236}">
                  <a16:creationId xmlns:a16="http://schemas.microsoft.com/office/drawing/2014/main" id="{E360FA15-3F02-44B3-8C9D-2873A62FD4D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07736" y="1067264"/>
              <a:ext cx="1131508" cy="1131508"/>
            </a:xfrm>
            <a:prstGeom prst="rect">
              <a:avLst/>
            </a:prstGeom>
          </p:spPr>
        </p:pic>
        <p:pic>
          <p:nvPicPr>
            <p:cNvPr id="13" name="Graphic 12" descr="Huis">
              <a:extLst>
                <a:ext uri="{FF2B5EF4-FFF2-40B4-BE49-F238E27FC236}">
                  <a16:creationId xmlns:a16="http://schemas.microsoft.com/office/drawing/2014/main" id="{5E7E9D26-BB92-4BD5-96CB-10CD68EF668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44936" y="1569147"/>
              <a:ext cx="1440902" cy="1440902"/>
            </a:xfrm>
            <a:prstGeom prst="rect">
              <a:avLst/>
            </a:prstGeom>
          </p:spPr>
        </p:pic>
      </p:grpSp>
      <p:grpSp>
        <p:nvGrpSpPr>
          <p:cNvPr id="19" name="Groep 18">
            <a:extLst>
              <a:ext uri="{FF2B5EF4-FFF2-40B4-BE49-F238E27FC236}">
                <a16:creationId xmlns:a16="http://schemas.microsoft.com/office/drawing/2014/main" id="{07D51B54-A271-4E60-A144-3FA311853DF2}"/>
              </a:ext>
            </a:extLst>
          </p:cNvPr>
          <p:cNvGrpSpPr/>
          <p:nvPr/>
        </p:nvGrpSpPr>
        <p:grpSpPr>
          <a:xfrm>
            <a:off x="7869156" y="678175"/>
            <a:ext cx="2111233" cy="2225485"/>
            <a:chOff x="7369426" y="1030601"/>
            <a:chExt cx="2111233" cy="2225485"/>
          </a:xfrm>
        </p:grpSpPr>
        <p:pic>
          <p:nvPicPr>
            <p:cNvPr id="14" name="Graphic 13" descr="Water">
              <a:extLst>
                <a:ext uri="{FF2B5EF4-FFF2-40B4-BE49-F238E27FC236}">
                  <a16:creationId xmlns:a16="http://schemas.microsoft.com/office/drawing/2014/main" id="{AB09F68E-0E18-4735-BDB3-F8128ADE780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369426" y="1258228"/>
              <a:ext cx="1997858" cy="1997858"/>
            </a:xfrm>
            <a:prstGeom prst="rect">
              <a:avLst/>
            </a:prstGeom>
          </p:spPr>
        </p:pic>
        <p:pic>
          <p:nvPicPr>
            <p:cNvPr id="16" name="Graphic 15" descr="Water">
              <a:extLst>
                <a:ext uri="{FF2B5EF4-FFF2-40B4-BE49-F238E27FC236}">
                  <a16:creationId xmlns:a16="http://schemas.microsoft.com/office/drawing/2014/main" id="{1D1CE28D-6CCD-466B-BD8A-5BA69D7BDEB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66259" y="1030601"/>
              <a:ext cx="914400" cy="914400"/>
            </a:xfrm>
            <a:prstGeom prst="rect">
              <a:avLst/>
            </a:prstGeom>
          </p:spPr>
        </p:pic>
      </p:grpSp>
      <p:grpSp>
        <p:nvGrpSpPr>
          <p:cNvPr id="22" name="Groep 21">
            <a:extLst>
              <a:ext uri="{FF2B5EF4-FFF2-40B4-BE49-F238E27FC236}">
                <a16:creationId xmlns:a16="http://schemas.microsoft.com/office/drawing/2014/main" id="{71E0D5CD-E477-4B0D-8634-A1C7BF26AC47}"/>
              </a:ext>
            </a:extLst>
          </p:cNvPr>
          <p:cNvGrpSpPr/>
          <p:nvPr/>
        </p:nvGrpSpPr>
        <p:grpSpPr>
          <a:xfrm>
            <a:off x="4464612" y="678175"/>
            <a:ext cx="2280700" cy="2032894"/>
            <a:chOff x="4464612" y="678175"/>
            <a:chExt cx="2280700" cy="2032894"/>
          </a:xfrm>
        </p:grpSpPr>
        <p:pic>
          <p:nvPicPr>
            <p:cNvPr id="10" name="Graphic 9" descr="Dief">
              <a:extLst>
                <a:ext uri="{FF2B5EF4-FFF2-40B4-BE49-F238E27FC236}">
                  <a16:creationId xmlns:a16="http://schemas.microsoft.com/office/drawing/2014/main" id="{FFD64F38-E752-4C4D-8F3E-CD8BEC84962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464612" y="678175"/>
              <a:ext cx="1631388" cy="1631388"/>
            </a:xfrm>
            <a:prstGeom prst="rect">
              <a:avLst/>
            </a:prstGeom>
          </p:spPr>
        </p:pic>
        <p:pic>
          <p:nvPicPr>
            <p:cNvPr id="21" name="Graphic 20" descr="Koffer">
              <a:extLst>
                <a:ext uri="{FF2B5EF4-FFF2-40B4-BE49-F238E27FC236}">
                  <a16:creationId xmlns:a16="http://schemas.microsoft.com/office/drawing/2014/main" id="{85369E06-1A58-4C86-9F78-5739FB94F6A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723334" y="1689091"/>
              <a:ext cx="1021978" cy="1021978"/>
            </a:xfrm>
            <a:prstGeom prst="rect">
              <a:avLst/>
            </a:prstGeom>
          </p:spPr>
        </p:pic>
      </p:grpSp>
    </p:spTree>
    <p:extLst>
      <p:ext uri="{BB962C8B-B14F-4D97-AF65-F5344CB8AC3E}">
        <p14:creationId xmlns:p14="http://schemas.microsoft.com/office/powerpoint/2010/main" val="3547696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6577B"/>
        </a:solidFill>
        <a:effectLst/>
      </p:bgPr>
    </p:bg>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7DC86E04-0785-4FD3-9B1B-0AA8ADEDCF95}"/>
              </a:ext>
            </a:extLst>
          </p:cNvPr>
          <p:cNvSpPr txBox="1">
            <a:spLocks/>
          </p:cNvSpPr>
          <p:nvPr/>
        </p:nvSpPr>
        <p:spPr>
          <a:xfrm>
            <a:off x="655320" y="365124"/>
            <a:ext cx="5120114" cy="1951007"/>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bg1"/>
                </a:solidFill>
                <a:latin typeface="+mn-lt"/>
                <a:ea typeface="+mj-ea"/>
                <a:cs typeface="+mj-cs"/>
              </a:defRPr>
            </a:lvl1pPr>
          </a:lstStyle>
          <a:p>
            <a:pPr defTabSz="914400">
              <a:spcAft>
                <a:spcPts val="600"/>
              </a:spcAft>
            </a:pPr>
            <a:r>
              <a:rPr lang="en-US" sz="3700" b="1" err="1"/>
              <a:t>Waar</a:t>
            </a:r>
            <a:r>
              <a:rPr lang="en-US" sz="3700" b="1"/>
              <a:t> </a:t>
            </a:r>
            <a:r>
              <a:rPr lang="en-US" sz="3700" b="1" err="1"/>
              <a:t>komt</a:t>
            </a:r>
            <a:r>
              <a:rPr lang="en-US" sz="3700" b="1"/>
              <a:t> het </a:t>
            </a:r>
            <a:r>
              <a:rPr lang="en-US" sz="3700" b="1" err="1"/>
              <a:t>vandaan</a:t>
            </a:r>
            <a:r>
              <a:rPr lang="en-US" sz="3700" b="1"/>
              <a:t>, </a:t>
            </a:r>
            <a:r>
              <a:rPr lang="en-US" sz="3700" b="1" err="1"/>
              <a:t>dat</a:t>
            </a:r>
            <a:r>
              <a:rPr lang="en-US" sz="3700" b="1"/>
              <a:t> </a:t>
            </a:r>
            <a:r>
              <a:rPr lang="en-US" sz="3700" b="1" err="1"/>
              <a:t>verzekeren</a:t>
            </a:r>
            <a:r>
              <a:rPr lang="en-US" sz="3700" b="1"/>
              <a:t>?</a:t>
            </a:r>
          </a:p>
        </p:txBody>
      </p:sp>
      <p:cxnSp>
        <p:nvCxnSpPr>
          <p:cNvPr id="135" name="Straight Arrow Connector 134">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1DD051C0-B7F9-4E52-B691-AE1129421C70}"/>
              </a:ext>
            </a:extLst>
          </p:cNvPr>
          <p:cNvSpPr>
            <a:spLocks noGrp="1"/>
          </p:cNvSpPr>
          <p:nvPr>
            <p:ph idx="4294967295"/>
          </p:nvPr>
        </p:nvSpPr>
        <p:spPr>
          <a:xfrm>
            <a:off x="538362" y="2523394"/>
            <a:ext cx="5880158" cy="2792444"/>
          </a:xfrm>
          <a:prstGeom prst="rect">
            <a:avLst/>
          </a:prstGeom>
        </p:spPr>
        <p:txBody>
          <a:bodyPr vert="horz" lIns="91440" tIns="45720" rIns="91440" bIns="45720" rtlCol="0">
            <a:noAutofit/>
          </a:bodyPr>
          <a:lstStyle/>
          <a:p>
            <a:pPr marL="0" indent="-228600" defTabSz="914400"/>
            <a:r>
              <a:rPr lang="en-US" sz="2400"/>
              <a:t>Lang </a:t>
            </a:r>
            <a:r>
              <a:rPr lang="en-US" sz="2400" err="1"/>
              <a:t>geleden</a:t>
            </a:r>
            <a:r>
              <a:rPr lang="en-US" sz="2400"/>
              <a:t>, in de 17</a:t>
            </a:r>
            <a:r>
              <a:rPr lang="en-US" sz="2400" baseline="30000"/>
              <a:t>de</a:t>
            </a:r>
            <a:r>
              <a:rPr lang="en-US" sz="2400"/>
              <a:t> </a:t>
            </a:r>
            <a:r>
              <a:rPr lang="en-US" sz="2400" err="1"/>
              <a:t>eeuw</a:t>
            </a:r>
            <a:r>
              <a:rPr lang="en-US" sz="2400"/>
              <a:t>, </a:t>
            </a:r>
            <a:r>
              <a:rPr lang="en-US" sz="2400" err="1"/>
              <a:t>begon</a:t>
            </a:r>
            <a:r>
              <a:rPr lang="en-US" sz="2400"/>
              <a:t> </a:t>
            </a:r>
            <a:r>
              <a:rPr lang="en-US" sz="2400" err="1"/>
              <a:t>een</a:t>
            </a:r>
            <a:r>
              <a:rPr lang="en-US" sz="2400"/>
              <a:t> </a:t>
            </a:r>
            <a:r>
              <a:rPr lang="en-US" sz="2400" err="1"/>
              <a:t>groep</a:t>
            </a:r>
            <a:r>
              <a:rPr lang="en-US" sz="2400"/>
              <a:t> </a:t>
            </a:r>
            <a:r>
              <a:rPr lang="en-US" sz="2400" b="1" err="1">
                <a:latin typeface="+mn-lt"/>
              </a:rPr>
              <a:t>scheepseigenaren</a:t>
            </a:r>
            <a:r>
              <a:rPr lang="en-US" sz="2400"/>
              <a:t> met </a:t>
            </a:r>
            <a:r>
              <a:rPr lang="en-US" sz="2400" err="1"/>
              <a:t>verzekeren</a:t>
            </a:r>
            <a:r>
              <a:rPr lang="en-US" sz="2400"/>
              <a:t>.</a:t>
            </a:r>
          </a:p>
          <a:p>
            <a:pPr marL="0" indent="-228600" defTabSz="914400"/>
            <a:endParaRPr lang="en-US" sz="2400"/>
          </a:p>
          <a:p>
            <a:pPr marL="0" indent="-228600" defTabSz="914400"/>
            <a:r>
              <a:rPr lang="en-US" sz="2400"/>
              <a:t>Zij </a:t>
            </a:r>
            <a:r>
              <a:rPr lang="en-US" sz="2400" err="1"/>
              <a:t>deden</a:t>
            </a:r>
            <a:r>
              <a:rPr lang="en-US" sz="2400"/>
              <a:t> </a:t>
            </a:r>
            <a:r>
              <a:rPr lang="en-US" sz="2400" err="1"/>
              <a:t>allemaal</a:t>
            </a:r>
            <a:r>
              <a:rPr lang="en-US" sz="2400"/>
              <a:t> </a:t>
            </a:r>
            <a:r>
              <a:rPr lang="en-US" sz="2400" b="1">
                <a:latin typeface="+mn-lt"/>
              </a:rPr>
              <a:t>geld</a:t>
            </a:r>
            <a:r>
              <a:rPr lang="en-US" sz="2400"/>
              <a:t> in </a:t>
            </a:r>
            <a:r>
              <a:rPr lang="en-US" sz="2400" err="1"/>
              <a:t>een</a:t>
            </a:r>
            <a:r>
              <a:rPr lang="en-US" sz="2400"/>
              <a:t> pot. </a:t>
            </a:r>
          </a:p>
          <a:p>
            <a:pPr marL="0" indent="0" defTabSz="914400">
              <a:buNone/>
            </a:pPr>
            <a:endParaRPr lang="en-US" sz="2400"/>
          </a:p>
          <a:p>
            <a:pPr marL="0" indent="-228600" defTabSz="914400"/>
            <a:r>
              <a:rPr lang="en-US" sz="2400"/>
              <a:t>Die pot </a:t>
            </a:r>
            <a:r>
              <a:rPr lang="en-US" sz="2400" b="1" err="1"/>
              <a:t>werd</a:t>
            </a:r>
            <a:r>
              <a:rPr lang="en-US" sz="2400" b="1"/>
              <a:t> </a:t>
            </a:r>
            <a:r>
              <a:rPr lang="en-US" sz="2400" b="1" err="1"/>
              <a:t>beheerd</a:t>
            </a:r>
            <a:r>
              <a:rPr lang="en-US" sz="2400" b="1"/>
              <a:t> </a:t>
            </a:r>
            <a:r>
              <a:rPr lang="en-US" sz="2400"/>
              <a:t>door </a:t>
            </a:r>
            <a:r>
              <a:rPr lang="en-US" sz="2400" err="1"/>
              <a:t>een</a:t>
            </a:r>
            <a:r>
              <a:rPr lang="en-US" sz="2400"/>
              <a:t> </a:t>
            </a:r>
            <a:r>
              <a:rPr lang="en-US" sz="2400" err="1"/>
              <a:t>persoon</a:t>
            </a:r>
            <a:r>
              <a:rPr lang="en-US" sz="2400"/>
              <a:t>.</a:t>
            </a:r>
          </a:p>
        </p:txBody>
      </p:sp>
      <p:pic>
        <p:nvPicPr>
          <p:cNvPr id="6146" name="Picture 2" descr="Afbeeldingsresultaat voor nederlands schip gouden eeuw verzekering">
            <a:extLst>
              <a:ext uri="{FF2B5EF4-FFF2-40B4-BE49-F238E27FC236}">
                <a16:creationId xmlns:a16="http://schemas.microsoft.com/office/drawing/2014/main" id="{897DD0BA-5281-4E05-A768-309D74BC41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40" r="14360" b="-2"/>
          <a:stretch/>
        </p:blipFill>
        <p:spPr bwMode="auto">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25" name="Tijdelijke aanduiding voor inhoud 2">
            <a:extLst>
              <a:ext uri="{FF2B5EF4-FFF2-40B4-BE49-F238E27FC236}">
                <a16:creationId xmlns:a16="http://schemas.microsoft.com/office/drawing/2014/main" id="{11C4CF77-A774-4B04-991A-23237E3E238D}"/>
              </a:ext>
            </a:extLst>
          </p:cNvPr>
          <p:cNvSpPr txBox="1">
            <a:spLocks/>
          </p:cNvSpPr>
          <p:nvPr/>
        </p:nvSpPr>
        <p:spPr>
          <a:xfrm>
            <a:off x="538363" y="5316172"/>
            <a:ext cx="6808736" cy="1194391"/>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bg1"/>
                </a:solidFill>
                <a:latin typeface="+mj-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1"/>
                </a:solidFill>
                <a:latin typeface="+mj-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1"/>
                </a:solidFill>
                <a:latin typeface="+mj-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1"/>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a:r>
              <a:rPr lang="en-US" sz="2400" err="1"/>
              <a:t>Als</a:t>
            </a:r>
            <a:r>
              <a:rPr lang="en-US" sz="2400"/>
              <a:t> het </a:t>
            </a:r>
            <a:r>
              <a:rPr lang="en-US" sz="2400" err="1"/>
              <a:t>schip</a:t>
            </a:r>
            <a:r>
              <a:rPr lang="en-US" sz="2400"/>
              <a:t> zonk, de </a:t>
            </a:r>
            <a:r>
              <a:rPr lang="en-US" sz="2400" err="1"/>
              <a:t>kostbare</a:t>
            </a:r>
            <a:r>
              <a:rPr lang="en-US" sz="2400"/>
              <a:t> lading </a:t>
            </a:r>
            <a:r>
              <a:rPr lang="en-US" sz="2400" err="1"/>
              <a:t>verloren</a:t>
            </a:r>
            <a:r>
              <a:rPr lang="en-US" sz="2400"/>
              <a:t> </a:t>
            </a:r>
            <a:r>
              <a:rPr lang="en-US" sz="2400" err="1"/>
              <a:t>ging</a:t>
            </a:r>
            <a:r>
              <a:rPr lang="en-US" sz="2400"/>
              <a:t> of </a:t>
            </a:r>
            <a:r>
              <a:rPr lang="en-US" sz="2400" err="1"/>
              <a:t>een</a:t>
            </a:r>
            <a:r>
              <a:rPr lang="en-US" sz="2400"/>
              <a:t> </a:t>
            </a:r>
            <a:r>
              <a:rPr lang="en-US" sz="2400" err="1"/>
              <a:t>matroos</a:t>
            </a:r>
            <a:r>
              <a:rPr lang="en-US" sz="2400"/>
              <a:t> </a:t>
            </a:r>
            <a:r>
              <a:rPr lang="en-US" sz="2400" err="1"/>
              <a:t>overboord</a:t>
            </a:r>
            <a:r>
              <a:rPr lang="en-US" sz="2400"/>
              <a:t> </a:t>
            </a:r>
            <a:r>
              <a:rPr lang="en-US" sz="2400" err="1"/>
              <a:t>sloeg</a:t>
            </a:r>
            <a:r>
              <a:rPr lang="en-US" sz="2400"/>
              <a:t>, </a:t>
            </a:r>
            <a:r>
              <a:rPr lang="en-US" sz="2400" err="1"/>
              <a:t>keerde</a:t>
            </a:r>
            <a:r>
              <a:rPr lang="en-US" sz="2400"/>
              <a:t> de </a:t>
            </a:r>
            <a:r>
              <a:rPr lang="en-US" sz="2400" err="1"/>
              <a:t>beheerder</a:t>
            </a:r>
            <a:r>
              <a:rPr lang="en-US" sz="2400"/>
              <a:t> geld </a:t>
            </a:r>
            <a:r>
              <a:rPr lang="en-US" sz="2400" err="1"/>
              <a:t>uit</a:t>
            </a:r>
            <a:r>
              <a:rPr lang="en-US" sz="2400"/>
              <a:t> </a:t>
            </a:r>
            <a:r>
              <a:rPr lang="en-US" sz="2400" err="1"/>
              <a:t>aan</a:t>
            </a:r>
            <a:r>
              <a:rPr lang="en-US" sz="2400"/>
              <a:t> de </a:t>
            </a:r>
            <a:r>
              <a:rPr lang="en-US" sz="2400" err="1"/>
              <a:t>personen</a:t>
            </a:r>
            <a:r>
              <a:rPr lang="en-US" sz="2400"/>
              <a:t> die </a:t>
            </a:r>
            <a:r>
              <a:rPr lang="en-US" sz="2400" err="1"/>
              <a:t>schade</a:t>
            </a:r>
            <a:r>
              <a:rPr lang="en-US" sz="2400"/>
              <a:t> </a:t>
            </a:r>
            <a:r>
              <a:rPr lang="en-US" sz="2400" err="1"/>
              <a:t>hadden</a:t>
            </a:r>
            <a:r>
              <a:rPr lang="en-US" sz="2400"/>
              <a:t> </a:t>
            </a:r>
            <a:r>
              <a:rPr lang="en-US" sz="2400" err="1"/>
              <a:t>geleden</a:t>
            </a:r>
            <a:r>
              <a:rPr lang="en-US" sz="2400"/>
              <a:t>.</a:t>
            </a:r>
          </a:p>
        </p:txBody>
      </p:sp>
    </p:spTree>
    <p:extLst>
      <p:ext uri="{BB962C8B-B14F-4D97-AF65-F5344CB8AC3E}">
        <p14:creationId xmlns:p14="http://schemas.microsoft.com/office/powerpoint/2010/main" val="30629637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Effect transition="in" filter="fade">
                                      <p:cBhvr>
                                        <p:cTn id="21" dur="10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5" grpId="0" build="p"/>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920-WIG PPT sjabloon - NL">
  <a:themeElements>
    <a:clrScheme name="WIG">
      <a:dk1>
        <a:srgbClr val="000000"/>
      </a:dk1>
      <a:lt1>
        <a:sysClr val="window" lastClr="FFFFFF"/>
      </a:lt1>
      <a:dk2>
        <a:srgbClr val="641C76"/>
      </a:dk2>
      <a:lt2>
        <a:srgbClr val="FFFFFF"/>
      </a:lt2>
      <a:accent1>
        <a:srgbClr val="641C76"/>
      </a:accent1>
      <a:accent2>
        <a:srgbClr val="28A532"/>
      </a:accent2>
      <a:accent3>
        <a:srgbClr val="C8005A"/>
      </a:accent3>
      <a:accent4>
        <a:srgbClr val="FFC800"/>
      </a:accent4>
      <a:accent5>
        <a:srgbClr val="FFFFFF"/>
      </a:accent5>
      <a:accent6>
        <a:srgbClr val="FFFFFF"/>
      </a:accent6>
      <a:hlink>
        <a:srgbClr val="28A532"/>
      </a:hlink>
      <a:folHlink>
        <a:srgbClr val="800080"/>
      </a:folHlink>
    </a:clrScheme>
    <a:fontScheme name="WIG">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7920-WIG PPT sjabloon - NL">
  <a:themeElements>
    <a:clrScheme name="WIG">
      <a:dk1>
        <a:srgbClr val="000000"/>
      </a:dk1>
      <a:lt1>
        <a:sysClr val="window" lastClr="FFFFFF"/>
      </a:lt1>
      <a:dk2>
        <a:srgbClr val="641C76"/>
      </a:dk2>
      <a:lt2>
        <a:srgbClr val="FFFFFF"/>
      </a:lt2>
      <a:accent1>
        <a:srgbClr val="641C76"/>
      </a:accent1>
      <a:accent2>
        <a:srgbClr val="28A532"/>
      </a:accent2>
      <a:accent3>
        <a:srgbClr val="C8005A"/>
      </a:accent3>
      <a:accent4>
        <a:srgbClr val="FFC800"/>
      </a:accent4>
      <a:accent5>
        <a:srgbClr val="FFFFFF"/>
      </a:accent5>
      <a:accent6>
        <a:srgbClr val="FFFFFF"/>
      </a:accent6>
      <a:hlink>
        <a:srgbClr val="28A532"/>
      </a:hlink>
      <a:folHlink>
        <a:srgbClr val="800080"/>
      </a:folHlink>
    </a:clrScheme>
    <a:fontScheme name="WIG">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ct:contentTypeSchema xmlns:ct="http://schemas.microsoft.com/office/2006/metadata/contentType" xmlns:ma="http://schemas.microsoft.com/office/2006/metadata/properties/metaAttributes" ct:_="" ma:_="" ma:contentTypeName="Blanco" ma:contentTypeID="0x010100BA1D3F729B6F774A9C4C717B155464891100D6C1DF23B07EA642846F1DDCFF7D1859" ma:contentTypeVersion="268" ma:contentTypeDescription="Create a new document." ma:contentTypeScope="" ma:versionID="28ba4f885bda150b080f4f36f149bacb">
  <xsd:schema xmlns:xsd="http://www.w3.org/2001/XMLSchema" xmlns:xs="http://www.w3.org/2001/XMLSchema" xmlns:p="http://schemas.microsoft.com/office/2006/metadata/properties" xmlns:ns1="2f946db7-5b91-4dca-a061-2794fba10647" xmlns:ns2="a172fef1-6015-4b38-98d7-982327efe194" xmlns:ns3="f945dbf1-a8ec-409d-b0bc-4a7fa4b8938c" xmlns:ns4="http://schemas.microsoft.com/sharepoint/v3" xmlns:ns5="04ef20d4-fee6-4058-8553-e51828452885" targetNamespace="http://schemas.microsoft.com/office/2006/metadata/properties" ma:root="true" ma:fieldsID="6426762afb648838f492c71f8f68947f" ns1:_="" ns2:_="" ns3:_="" ns4:_="" ns5:_="">
    <xsd:import namespace="2f946db7-5b91-4dca-a061-2794fba10647"/>
    <xsd:import namespace="a172fef1-6015-4b38-98d7-982327efe194"/>
    <xsd:import namespace="f945dbf1-a8ec-409d-b0bc-4a7fa4b8938c"/>
    <xsd:import namespace="http://schemas.microsoft.com/sharepoint/v3"/>
    <xsd:import namespace="04ef20d4-fee6-4058-8553-e51828452885"/>
    <xsd:element name="properties">
      <xsd:complexType>
        <xsd:sequence>
          <xsd:element name="documentManagement">
            <xsd:complexType>
              <xsd:all>
                <xsd:element ref="ns1:VerbondOnderwerp" minOccurs="0"/>
                <xsd:element ref="ns1:VerbondBewerkercode" minOccurs="0"/>
                <xsd:element ref="ns1:VerbondDagtekening" minOccurs="0"/>
                <xsd:element ref="ns1:VerbondStatus" minOccurs="0"/>
                <xsd:element ref="ns1:VerbondClassificatie" minOccurs="0"/>
                <xsd:element ref="ns3:_dlc_DocId" minOccurs="0"/>
                <xsd:element ref="ns3:_dlc_DocIdUrl" minOccurs="0"/>
                <xsd:element ref="ns1:p857317423614a359f7792c14a99f009" minOccurs="0"/>
                <xsd:element ref="ns3:TaxCatchAll" minOccurs="0"/>
                <xsd:element ref="ns3:TaxCatchAllLabel" minOccurs="0"/>
                <xsd:element ref="ns3:_dlc_DocIdPersistId" minOccurs="0"/>
                <xsd:element ref="ns3:TaxKeywordTaxHTField" minOccurs="0"/>
                <xsd:element ref="ns4:_dlc_Exempt" minOccurs="0"/>
                <xsd:element ref="ns2:DLCPolicyLabelValue" minOccurs="0"/>
                <xsd:element ref="ns2:DLCPolicyLabelClientValue" minOccurs="0"/>
                <xsd:element ref="ns2:DLCPolicyLabelLock" minOccurs="0"/>
                <xsd:element ref="ns1:Verbondciculairenummer" minOccurs="0"/>
                <xsd:element ref="ns5:MediaServiceAutoKeyPoints" minOccurs="0"/>
                <xsd:element ref="ns5: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46db7-5b91-4dca-a061-2794fba10647" elementFormDefault="qualified">
    <xsd:import namespace="http://schemas.microsoft.com/office/2006/documentManagement/types"/>
    <xsd:import namespace="http://schemas.microsoft.com/office/infopath/2007/PartnerControls"/>
    <xsd:element name="VerbondOnderwerp" ma:index="0" nillable="true" ma:displayName="Onderwerp." ma:internalName="VerbondOnderwerp">
      <xsd:simpleType>
        <xsd:restriction base="dms:Note">
          <xsd:maxLength value="255"/>
        </xsd:restriction>
      </xsd:simpleType>
    </xsd:element>
    <xsd:element name="VerbondBewerkercode" ma:index="1" nillable="true" ma:displayName="Bewerkercode" ma:internalName="VerbondBewerkercode">
      <xsd:simpleType>
        <xsd:restriction base="dms:Text">
          <xsd:maxLength value="10"/>
        </xsd:restriction>
      </xsd:simpleType>
    </xsd:element>
    <xsd:element name="VerbondDagtekening" ma:index="2" nillable="true" ma:displayName="Dagtekening" ma:format="DateOnly" ma:internalName="VerbondDagtekening">
      <xsd:simpleType>
        <xsd:restriction base="dms:DateTime"/>
      </xsd:simpleType>
    </xsd:element>
    <xsd:element name="VerbondStatus" ma:index="3" nillable="true" ma:displayName="Status." ma:format="Dropdown" ma:internalName="VerbondStatus">
      <xsd:simpleType>
        <xsd:restriction base="dms:Choice">
          <xsd:enumeration value="-"/>
          <xsd:enumeration value="Concept"/>
          <xsd:enumeration value="Definitief"/>
          <xsd:enumeration value="Draft"/>
          <xsd:enumeration value="Final"/>
        </xsd:restriction>
      </xsd:simpleType>
    </xsd:element>
    <xsd:element name="VerbondClassificatie" ma:index="4" nillable="true" ma:displayName="Classificatie" ma:format="Dropdown" ma:internalName="VerbondClassificatie">
      <xsd:simpleType>
        <xsd:restriction base="dms:Choice">
          <xsd:enumeration value="-"/>
          <xsd:enumeration value="Vertrouwelijk"/>
          <xsd:enumeration value="Geheim"/>
          <xsd:enumeration value="Persoonlijk"/>
          <xsd:enumeration value="Private and Confidential"/>
        </xsd:restriction>
      </xsd:simpleType>
    </xsd:element>
    <xsd:element name="p857317423614a359f7792c14a99f009" ma:index="15" nillable="true" ma:taxonomy="true" ma:internalName="p857317423614a359f7792c14a99f009" ma:taxonomyFieldName="Thesaurus" ma:displayName="Thesaurus" ma:default="" ma:fieldId="{98573174-2361-4a35-9f77-92c14a99f009}" ma:taxonomyMulti="true" ma:sspId="60fb6c6a-c0d2-4edd-84cb-f070128f5499" ma:termSetId="fa7f8da1-eccc-4042-88af-e2669da3c3e1" ma:anchorId="00000000-0000-0000-0000-000000000000" ma:open="false" ma:isKeyword="false">
      <xsd:complexType>
        <xsd:sequence>
          <xsd:element ref="pc:Terms" minOccurs="0" maxOccurs="1"/>
        </xsd:sequence>
      </xsd:complexType>
    </xsd:element>
    <xsd:element name="Verbondciculairenummer" ma:index="26" nillable="true" ma:displayName="Circulairenummer" ma:description="code-jaar-volgnummer" ma:internalName="Verbondciculairenummer">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172fef1-6015-4b38-98d7-982327efe194" elementFormDefault="qualified">
    <xsd:import namespace="http://schemas.microsoft.com/office/2006/documentManagement/types"/>
    <xsd:import namespace="http://schemas.microsoft.com/office/infopath/2007/PartnerControls"/>
    <xsd:element name="DLCPolicyLabelValue" ma:index="23" nillable="true" ma:displayName="Label" ma:description="Hier wordt de huidige waarde van het label opgeslagen." ma:internalName="DLCPolicyLabelValue" ma:readOnly="true">
      <xsd:simpleType>
        <xsd:restriction base="dms:Note">
          <xsd:maxLength value="255"/>
        </xsd:restriction>
      </xsd:simpleType>
    </xsd:element>
    <xsd:element name="DLCPolicyLabelClientValue" ma:index="24" nillable="true" ma:displayName="Labelwaarde van client" ma:description="De laatste labelwaarde die op de client is berekend." ma:hidden="true" ma:internalName="DLCPolicyLabelClientValue" ma:readOnly="false">
      <xsd:simpleType>
        <xsd:restriction base="dms:Note"/>
      </xsd:simpleType>
    </xsd:element>
    <xsd:element name="DLCPolicyLabelLock" ma:index="25" nillable="true" ma:displayName="Label vergrendeld" ma:description="Geeft aan of het label moet worden bijgewerkt als de itemeigenschappen worden gewijzigd." ma:hidden="true" ma:internalName="DLCPolicyLabelLock"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45dbf1-a8ec-409d-b0bc-4a7fa4b8938c"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16" nillable="true" ma:displayName="Taxonomy Catch All Column" ma:hidden="true" ma:list="{606b1397-f3ad-4287-b42d-acacf6912550}" ma:internalName="TaxCatchAll" ma:showField="CatchAllData" ma:web="f945dbf1-a8ec-409d-b0bc-4a7fa4b8938c">
      <xsd:complexType>
        <xsd:complexContent>
          <xsd:extension base="dms:MultiChoiceLookup">
            <xsd:sequence>
              <xsd:element name="Value" type="dms:Lookup" maxOccurs="unbounded" minOccurs="0" nillable="true"/>
            </xsd:sequence>
          </xsd:extension>
        </xsd:complexContent>
      </xsd:complexType>
    </xsd:element>
    <xsd:element name="TaxCatchAllLabel" ma:index="17" nillable="true" ma:displayName="Taxonomy Catch All Column1" ma:hidden="true" ma:list="{606b1397-f3ad-4287-b42d-acacf6912550}" ma:internalName="TaxCatchAllLabel" ma:readOnly="true" ma:showField="CatchAllDataLabel" ma:web="f945dbf1-a8ec-409d-b0bc-4a7fa4b8938c">
      <xsd:complexType>
        <xsd:complexContent>
          <xsd:extension base="dms:MultiChoiceLookup">
            <xsd:sequence>
              <xsd:element name="Value" type="dms:Lookup" maxOccurs="unbounded" minOccurs="0" nillable="true"/>
            </xsd:sequence>
          </xsd:extension>
        </xsd:complexContent>
      </xsd:complexType>
    </xsd:element>
    <xsd:element name="_dlc_DocIdPersistId" ma:index="18" nillable="true" ma:displayName="Id blijven behouden" ma:description="Id behouden tijdens toevoegen." ma:hidden="true" ma:internalName="_dlc_DocIdPersistId" ma:readOnly="true">
      <xsd:simpleType>
        <xsd:restriction base="dms:Boolean"/>
      </xsd:simpleType>
    </xsd:element>
    <xsd:element name="TaxKeywordTaxHTField" ma:index="20" nillable="true" ma:taxonomy="true" ma:internalName="TaxKeywordTaxHTField" ma:taxonomyFieldName="TaxKeyword" ma:displayName="Ondernemingstrefwoorden" ma:fieldId="{23f27201-bee3-471e-b2e7-b64fd8b7ca38}" ma:taxonomyMulti="true" ma:sspId="60fb6c6a-c0d2-4edd-84cb-f070128f5499"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22" nillable="true" ma:displayName="Van beleid uitgesloten" ma:hidden="true" ma:internalName="_dlc_Exempt"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4ef20d4-fee6-4058-8553-e51828452885" elementFormDefault="qualified">
    <xsd:import namespace="http://schemas.microsoft.com/office/2006/documentManagement/types"/>
    <xsd:import namespace="http://schemas.microsoft.com/office/infopath/2007/PartnerControls"/>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1" ma:displayName="Inhoudstype"/>
        <xsd:element ref="dc:title" minOccurs="0" maxOccurs="1" ma:index="8"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VerbondStatus xmlns="2f946db7-5b91-4dca-a061-2794fba10647" xsi:nil="true"/>
    <VerbondClassificatie xmlns="2f946db7-5b91-4dca-a061-2794fba10647" xsi:nil="true"/>
    <DLCPolicyLabelLock xmlns="a172fef1-6015-4b38-98d7-982327efe194" xsi:nil="true"/>
    <VerbondBewerkercode xmlns="2f946db7-5b91-4dca-a061-2794fba10647" xsi:nil="true"/>
    <p857317423614a359f7792c14a99f009 xmlns="2f946db7-5b91-4dca-a061-2794fba10647">
      <Terms xmlns="http://schemas.microsoft.com/office/infopath/2007/PartnerControls"/>
    </p857317423614a359f7792c14a99f009>
    <TaxCatchAll xmlns="f945dbf1-a8ec-409d-b0bc-4a7fa4b8938c"/>
    <Verbondciculairenummer xmlns="2f946db7-5b91-4dca-a061-2794fba10647" xsi:nil="true"/>
    <TaxKeywordTaxHTField xmlns="f945dbf1-a8ec-409d-b0bc-4a7fa4b8938c">
      <Terms xmlns="http://schemas.microsoft.com/office/infopath/2007/PartnerControls"/>
    </TaxKeywordTaxHTField>
    <DLCPolicyLabelClientValue xmlns="a172fef1-6015-4b38-98d7-982327efe194" xsi:nil="true"/>
    <VerbondOnderwerp xmlns="2f946db7-5b91-4dca-a061-2794fba10647" xsi:nil="true"/>
    <VerbondDagtekening xmlns="2f946db7-5b91-4dca-a061-2794fba1064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customXsn xmlns="http://schemas.microsoft.com/office/2006/metadata/customXsn">
  <xsnLocation/>
  <cached>True</cached>
  <openByDefault>True</openByDefault>
  <xsnScope/>
</customXsn>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Receiver>
    <Name>Policy Label Generator</Name>
    <Synchronization>Synchronous</Synchronization>
    <Type>10001</Type>
    <SequenceNumber>1000</SequenceNumber>
    <Url/>
    <Assembly>Microsoft.Office.Policy, Version=16.0.0.0, Culture=neutral, PublicKeyToken=71e9bce111e9429c</Assembly>
    <Class>Microsoft.Office.RecordsManagement.Internal.LabelHandler</Class>
    <Data/>
    <Filter/>
  </Receiver>
  <Receiver>
    <Name>Policy Label Generator</Name>
    <Synchronization>Synchronous</Synchronization>
    <Type>10002</Type>
    <SequenceNumber>1001</SequenceNumber>
    <Url/>
    <Assembly>Microsoft.Office.Policy, Version=16.0.0.0, Culture=neutral, PublicKeyToken=71e9bce111e9429c</Assembly>
    <Class>Microsoft.Office.RecordsManagement.Internal.LabelHandler</Class>
    <Data/>
    <Filter/>
  </Receiver>
  <Receiver>
    <Name>Policy Label Generator</Name>
    <Synchronization>Synchronous</Synchronization>
    <Type>10004</Type>
    <SequenceNumber>1002</SequenceNumber>
    <Url/>
    <Assembly>Microsoft.Office.Policy, Version=16.0.0.0, Culture=neutral, PublicKeyToken=71e9bce111e9429c</Assembly>
    <Class>Microsoft.Office.RecordsManagement.Internal.LabelHandler</Class>
    <Data/>
    <Filter/>
  </Receiver>
  <Receiver>
    <Name>Policy Label Generator</Name>
    <Synchronization>Synchronous</Synchronization>
    <Type>10006</Type>
    <SequenceNumber>1003</SequenceNumber>
    <Url/>
    <Assembly>Microsoft.Office.Policy, Version=16.0.0.0, Culture=neutral, PublicKeyToken=71e9bce111e9429c</Assembly>
    <Class>Microsoft.Office.RecordsManagement.Internal.LabelHandler</Class>
    <Data/>
    <Filter/>
  </Receiver>
</spe:Receivers>
</file>

<file path=customXml/item6.xml><?xml version="1.0" encoding="utf-8"?>
<?mso-contentType ?>
<p:Policy xmlns:p="office.server.policy" id="" local="true">
  <p:Name>Verbond Document</p:Name>
  <p:Description/>
  <p:Statement/>
  <p:PolicyItems>
    <p:PolicyItem featureId="Microsoft.Office.RecordsManagement.PolicyFeatures.PolicyLabel" staticId="0x010100BA1D3F729B6F774A9C4C717B15546489|666758081" UniqueId="d5e3ea3f-140b-4278-b222-f65d2f93322f">
      <p:Name>Labels</p:Name>
      <p:Description>Hiermee kunt u labels genereren die in Microsoft Office-documenten kunnen worden ingevoegd zodat documenteigenschappen of andere belangrijke informatie bij het afdrukken wordt afgedrukt. Met labels kan ook naar documenten worden gezocht.</p:Description>
      <p:CustomData>
        <label>
          <properties>
            <width>1.96850393700787</width>
            <height>0.78740157480315</height>
            <justification>Left</justification>
            <font>Arial</font>
          </properties>
          <segment type="metadata">_dlc_DocId</segment>
        </label>
      </p:CustomData>
    </p:PolicyItem>
  </p:PolicyItems>
</p:Policy>
</file>

<file path=customXml/itemProps1.xml><?xml version="1.0" encoding="utf-8"?>
<ds:datastoreItem xmlns:ds="http://schemas.openxmlformats.org/officeDocument/2006/customXml" ds:itemID="{8AC42C67-3D81-4EA4-97B7-A6A5121916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946db7-5b91-4dca-a061-2794fba10647"/>
    <ds:schemaRef ds:uri="a172fef1-6015-4b38-98d7-982327efe194"/>
    <ds:schemaRef ds:uri="f945dbf1-a8ec-409d-b0bc-4a7fa4b8938c"/>
    <ds:schemaRef ds:uri="http://schemas.microsoft.com/sharepoint/v3"/>
    <ds:schemaRef ds:uri="04ef20d4-fee6-4058-8553-e518284528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022DB6D-8AC1-4467-B7A4-72C408D1617A}">
  <ds:schemaRefs>
    <ds:schemaRef ds:uri="a172fef1-6015-4b38-98d7-982327efe194"/>
    <ds:schemaRef ds:uri="http://purl.org/dc/elements/1.1/"/>
    <ds:schemaRef ds:uri="http://schemas.microsoft.com/office/2006/metadata/properties"/>
    <ds:schemaRef ds:uri="2f946db7-5b91-4dca-a061-2794fba10647"/>
    <ds:schemaRef ds:uri="http://schemas.microsoft.com/sharepoint/v3"/>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04ef20d4-fee6-4058-8553-e51828452885"/>
    <ds:schemaRef ds:uri="f945dbf1-a8ec-409d-b0bc-4a7fa4b8938c"/>
    <ds:schemaRef ds:uri="http://www.w3.org/XML/1998/namespace"/>
  </ds:schemaRefs>
</ds:datastoreItem>
</file>

<file path=customXml/itemProps3.xml><?xml version="1.0" encoding="utf-8"?>
<ds:datastoreItem xmlns:ds="http://schemas.openxmlformats.org/officeDocument/2006/customXml" ds:itemID="{3F68525D-BD8D-4AD4-8F87-490BE97491D2}">
  <ds:schemaRefs>
    <ds:schemaRef ds:uri="http://schemas.microsoft.com/sharepoint/v3/contenttype/forms"/>
  </ds:schemaRefs>
</ds:datastoreItem>
</file>

<file path=customXml/itemProps4.xml><?xml version="1.0" encoding="utf-8"?>
<ds:datastoreItem xmlns:ds="http://schemas.openxmlformats.org/officeDocument/2006/customXml" ds:itemID="{FD1B9913-7E3C-412F-AD5A-8AD13505E753}">
  <ds:schemaRefs>
    <ds:schemaRef ds:uri="http://schemas.microsoft.com/office/2006/metadata/customXsn"/>
  </ds:schemaRefs>
</ds:datastoreItem>
</file>

<file path=customXml/itemProps5.xml><?xml version="1.0" encoding="utf-8"?>
<ds:datastoreItem xmlns:ds="http://schemas.openxmlformats.org/officeDocument/2006/customXml" ds:itemID="{3263C1AA-1B3A-4926-A885-B2D3AE48F6EE}">
  <ds:schemaRefs>
    <ds:schemaRef ds:uri="http://schemas.microsoft.com/sharepoint/events"/>
  </ds:schemaRefs>
</ds:datastoreItem>
</file>

<file path=customXml/itemProps6.xml><?xml version="1.0" encoding="utf-8"?>
<ds:datastoreItem xmlns:ds="http://schemas.openxmlformats.org/officeDocument/2006/customXml" ds:itemID="{3AC6A687-93E5-47BE-BD33-AC3493DC85C9}">
  <ds:schemaRefs>
    <ds:schemaRef ds:uri="office.server.policy"/>
  </ds:schemaRefs>
</ds:datastoreItem>
</file>

<file path=docProps/app.xml><?xml version="1.0" encoding="utf-8"?>
<Properties xmlns="http://schemas.openxmlformats.org/officeDocument/2006/extended-properties" xmlns:vt="http://schemas.openxmlformats.org/officeDocument/2006/docPropsVTypes">
  <TotalTime>196</TotalTime>
  <Words>1839</Words>
  <Application>Microsoft Office PowerPoint</Application>
  <PresentationFormat>Breedbeeld</PresentationFormat>
  <Paragraphs>276</Paragraphs>
  <Slides>22</Slides>
  <Notes>21</Notes>
  <HiddenSlides>1</HiddenSlides>
  <MMClips>2</MMClips>
  <ScaleCrop>false</ScaleCrop>
  <HeadingPairs>
    <vt:vector size="6" baseType="variant">
      <vt:variant>
        <vt:lpstr>Gebruikte lettertypen</vt:lpstr>
      </vt:variant>
      <vt:variant>
        <vt:i4>3</vt:i4>
      </vt:variant>
      <vt:variant>
        <vt:lpstr>Thema</vt:lpstr>
      </vt:variant>
      <vt:variant>
        <vt:i4>3</vt:i4>
      </vt:variant>
      <vt:variant>
        <vt:lpstr>Diatitels</vt:lpstr>
      </vt:variant>
      <vt:variant>
        <vt:i4>22</vt:i4>
      </vt:variant>
    </vt:vector>
  </HeadingPairs>
  <TitlesOfParts>
    <vt:vector size="28" baseType="lpstr">
      <vt:lpstr>Arial</vt:lpstr>
      <vt:lpstr>Calibri</vt:lpstr>
      <vt:lpstr>Calibri Light</vt:lpstr>
      <vt:lpstr>Kantoorthema</vt:lpstr>
      <vt:lpstr>7920-WIG PPT sjabloon - NL</vt:lpstr>
      <vt:lpstr>1_7920-WIG PPT sjabloon - NL</vt:lpstr>
      <vt:lpstr>PowerPoint-presentatie</vt:lpstr>
      <vt:lpstr>Introductie</vt:lpstr>
      <vt:lpstr>Introductiefilm Week van het geld</vt:lpstr>
      <vt:lpstr>Week van het geld</vt:lpstr>
      <vt:lpstr>10 jaar Week van het geld: Gouden thema</vt:lpstr>
      <vt:lpstr>PowerPoint-presentatie</vt:lpstr>
      <vt:lpstr>Van wie is de fiets weleens gestolen?</vt:lpstr>
      <vt:lpstr>Waarom verzekeren?</vt:lpstr>
      <vt:lpstr>PowerPoint-presentatie</vt:lpstr>
      <vt:lpstr>Hoe werkt verzekeren vandaag?</vt:lpstr>
      <vt:lpstr>Hoe werkt verzekeren vandaag?</vt:lpstr>
      <vt:lpstr>Je kunt je fiets verzekeren, maar wat nog meer?  Bedenk er zoveel mogelijk!</vt:lpstr>
      <vt:lpstr>Weet je wat zij hebben laten verzekeren?</vt:lpstr>
      <vt:lpstr>Moet je altijd alles verzekeren?</vt:lpstr>
      <vt:lpstr>Fiets: wel of niet verzekeren?</vt:lpstr>
      <vt:lpstr>PowerPoint-presentatie</vt:lpstr>
      <vt:lpstr>Nieuwe auto gestolen!  Wat krijgen je ouders terug?</vt:lpstr>
      <vt:lpstr>Oma: 40 jaar premie betaald en geen schade</vt:lpstr>
      <vt:lpstr>PowerPoint-presentatie</vt:lpstr>
      <vt:lpstr>Verzekeringspolis</vt:lpstr>
      <vt:lpstr>PowerPoint-presentatie</vt:lpstr>
      <vt:lpstr>Vragen?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Gastles</dc:title>
  <dc:creator>Laura Hoog, de</dc:creator>
  <cp:lastModifiedBy>Bloembergen-Matla, Hilda</cp:lastModifiedBy>
  <cp:revision>3</cp:revision>
  <dcterms:created xsi:type="dcterms:W3CDTF">2020-03-10T08:50:19Z</dcterms:created>
  <dcterms:modified xsi:type="dcterms:W3CDTF">2021-03-16T16:35:47Z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Thesaurus">
    <vt:lpwstr/>
  </property>
  <property fmtid="{D5CDD505-2E9C-101B-9397-08002B2CF9AE}" pid="4" name="ContentTypeId">
    <vt:lpwstr>0x010100BA1D3F729B6F774A9C4C717B155464891100D6C1DF23B07EA642846F1DDCFF7D1859</vt:lpwstr>
  </property>
  <property fmtid="{D5CDD505-2E9C-101B-9397-08002B2CF9AE}" pid="5" name="VerbondAfdeling">
    <vt:lpwstr/>
  </property>
  <property fmtid="{D5CDD505-2E9C-101B-9397-08002B2CF9AE}" pid="6" name="_dlc_DocIdItemGuid">
    <vt:lpwstr>a7b4bc40-206b-4e39-9ee2-c0119c9c460f</vt:lpwstr>
  </property>
  <property fmtid="{D5CDD505-2E9C-101B-9397-08002B2CF9AE}" pid="7" name="VerbondSector">
    <vt:lpwstr/>
  </property>
  <property fmtid="{D5CDD505-2E9C-101B-9397-08002B2CF9AE}" pid="8" name="p6760fdd06c5428ba5c2d2c5a4c9f799">
    <vt:lpwstr/>
  </property>
  <property fmtid="{D5CDD505-2E9C-101B-9397-08002B2CF9AE}" pid="9" name="VerbondAan">
    <vt:lpwstr/>
  </property>
  <property fmtid="{D5CDD505-2E9C-101B-9397-08002B2CF9AE}" pid="10" name="bd38a6d94e8c47ec9a4dcb3a9307b785">
    <vt:lpwstr/>
  </property>
  <property fmtid="{D5CDD505-2E9C-101B-9397-08002B2CF9AE}" pid="11" name="jafc44dd874a4c3bafc7d26630e142c3">
    <vt:lpwstr/>
  </property>
  <property fmtid="{D5CDD505-2E9C-101B-9397-08002B2CF9AE}" pid="12" name="VerbondGevraagdeActie">
    <vt:lpwstr/>
  </property>
  <property fmtid="{D5CDD505-2E9C-101B-9397-08002B2CF9AE}" pid="13" name="a97f66e0f358421d95b00d13508722e1">
    <vt:lpwstr/>
  </property>
</Properties>
</file>