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8"/>
  </p:sldMasterIdLst>
  <p:notesMasterIdLst>
    <p:notesMasterId r:id="rId26"/>
  </p:notesMasterIdLst>
  <p:sldIdLst>
    <p:sldId id="298" r:id="rId9"/>
    <p:sldId id="257" r:id="rId10"/>
    <p:sldId id="288" r:id="rId11"/>
    <p:sldId id="305" r:id="rId12"/>
    <p:sldId id="260" r:id="rId13"/>
    <p:sldId id="269" r:id="rId14"/>
    <p:sldId id="261" r:id="rId15"/>
    <p:sldId id="304" r:id="rId16"/>
    <p:sldId id="283" r:id="rId17"/>
    <p:sldId id="263" r:id="rId18"/>
    <p:sldId id="296" r:id="rId19"/>
    <p:sldId id="297" r:id="rId20"/>
    <p:sldId id="303" r:id="rId21"/>
    <p:sldId id="265" r:id="rId22"/>
    <p:sldId id="266" r:id="rId23"/>
    <p:sldId id="267" r:id="rId24"/>
    <p:sldId id="268"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EBBB07-CEC2-6F29-2B84-71DD6BBFAB7C}" name="Tijsterman, Nico" initials="TN" userId="S::n.tijsterman@verzekeraars.nl::e08ef143-d11f-4b72-b568-6f2e1854c61b" providerId="AD"/>
  <p188:author id="{FF2B9CE3-622C-3F31-85DA-AE5D771D2DA8}" name="Swienink, Patricia" initials="PS" userId="S::p.swienink@verzekeraars.nl::13c15482-daf7-4e93-803f-3d050a63ba5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oenewoud, Jolien" initials="G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493"/>
    <a:srgbClr val="5DA697"/>
    <a:srgbClr val="6A6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BCBF0-CBCF-A31F-BBE1-D227844BD440}" v="2" dt="2024-01-03T10:52:07.991"/>
    <p1510:client id="{DCFB7692-9674-4649-B47E-BA2D43541131}" v="64" dt="2024-01-03T12:01:52.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17" autoAdjust="0"/>
  </p:normalViewPr>
  <p:slideViewPr>
    <p:cSldViewPr snapToGrid="0">
      <p:cViewPr varScale="1">
        <p:scale>
          <a:sx n="81" d="100"/>
          <a:sy n="81" d="100"/>
        </p:scale>
        <p:origin x="1164" y="1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098EC-293B-4D52-AFF5-E516A0B3DB34}" type="doc">
      <dgm:prSet loTypeId="urn:microsoft.com/office/officeart/2005/8/layout/hList9" loCatId="list" qsTypeId="urn:microsoft.com/office/officeart/2005/8/quickstyle/simple5" qsCatId="simple" csTypeId="urn:microsoft.com/office/officeart/2005/8/colors/colorful1" csCatId="colorful" phldr="1"/>
      <dgm:spPr/>
      <dgm:t>
        <a:bodyPr/>
        <a:lstStyle/>
        <a:p>
          <a:endParaRPr lang="nl-NL"/>
        </a:p>
      </dgm:t>
    </dgm:pt>
    <dgm:pt modelId="{C1200960-02E6-4667-8D02-7DDE11557E68}">
      <dgm:prSet phldrT="[Tekst]"/>
      <dgm:spPr/>
      <dgm:t>
        <a:bodyPr/>
        <a:lstStyle/>
        <a:p>
          <a:r>
            <a:rPr lang="nl-NL" b="1"/>
            <a:t>Risico</a:t>
          </a:r>
        </a:p>
      </dgm:t>
    </dgm:pt>
    <dgm:pt modelId="{B18262E1-5489-411D-ACFD-5D9496A7E414}" type="parTrans" cxnId="{D4A3E1E6-92B4-40C8-AB1B-56FB4160BAEB}">
      <dgm:prSet/>
      <dgm:spPr/>
      <dgm:t>
        <a:bodyPr/>
        <a:lstStyle/>
        <a:p>
          <a:endParaRPr lang="nl-NL"/>
        </a:p>
      </dgm:t>
    </dgm:pt>
    <dgm:pt modelId="{659FC38F-E196-4A36-8B7D-CF778A22C758}" type="sibTrans" cxnId="{D4A3E1E6-92B4-40C8-AB1B-56FB4160BAEB}">
      <dgm:prSet/>
      <dgm:spPr/>
      <dgm:t>
        <a:bodyPr/>
        <a:lstStyle/>
        <a:p>
          <a:endParaRPr lang="nl-NL"/>
        </a:p>
      </dgm:t>
    </dgm:pt>
    <dgm:pt modelId="{71D314AA-810C-486A-83BF-0218C14CF326}">
      <dgm:prSet phldrT="[Tekst]"/>
      <dgm:spPr/>
      <dgm:t>
        <a:bodyPr/>
        <a:lstStyle/>
        <a:p>
          <a:r>
            <a:rPr lang="nl-NL" b="1"/>
            <a:t>Kans</a:t>
          </a:r>
        </a:p>
      </dgm:t>
    </dgm:pt>
    <dgm:pt modelId="{D8AC1B6A-8CC3-499F-8446-9F539D53C4E9}" type="parTrans" cxnId="{E212841D-B5DB-43E7-A911-E434F1BD6DA8}">
      <dgm:prSet/>
      <dgm:spPr/>
      <dgm:t>
        <a:bodyPr/>
        <a:lstStyle/>
        <a:p>
          <a:endParaRPr lang="nl-NL"/>
        </a:p>
      </dgm:t>
    </dgm:pt>
    <dgm:pt modelId="{2B91AABD-2F89-4A55-AB7A-CA16FF1A0B43}" type="sibTrans" cxnId="{E212841D-B5DB-43E7-A911-E434F1BD6DA8}">
      <dgm:prSet/>
      <dgm:spPr/>
      <dgm:t>
        <a:bodyPr/>
        <a:lstStyle/>
        <a:p>
          <a:endParaRPr lang="nl-NL"/>
        </a:p>
      </dgm:t>
    </dgm:pt>
    <dgm:pt modelId="{DDBF5119-3C6F-48FE-A873-FB31C3DCBBD4}">
      <dgm:prSet phldrT="[Tekst]"/>
      <dgm:spPr/>
      <dgm:t>
        <a:bodyPr/>
        <a:lstStyle/>
        <a:p>
          <a:pPr>
            <a:buNone/>
          </a:pPr>
          <a:r>
            <a:rPr lang="nl-NL" b="1"/>
            <a:t>Schade</a:t>
          </a:r>
        </a:p>
      </dgm:t>
    </dgm:pt>
    <dgm:pt modelId="{6155F142-E363-4E8A-9A30-C0A8B8442CE9}" type="parTrans" cxnId="{1C6482D1-CC8F-4863-814A-E0DABC4C6B23}">
      <dgm:prSet/>
      <dgm:spPr/>
      <dgm:t>
        <a:bodyPr/>
        <a:lstStyle/>
        <a:p>
          <a:endParaRPr lang="nl-NL"/>
        </a:p>
      </dgm:t>
    </dgm:pt>
    <dgm:pt modelId="{A6AEA19C-1381-4662-8BA5-3D87D973FCE9}" type="sibTrans" cxnId="{1C6482D1-CC8F-4863-814A-E0DABC4C6B23}">
      <dgm:prSet/>
      <dgm:spPr/>
      <dgm:t>
        <a:bodyPr/>
        <a:lstStyle/>
        <a:p>
          <a:endParaRPr lang="nl-NL"/>
        </a:p>
      </dgm:t>
    </dgm:pt>
    <dgm:pt modelId="{B2B0F7E7-D560-4A26-888A-123785BFE9B5}" type="pres">
      <dgm:prSet presAssocID="{B57098EC-293B-4D52-AFF5-E516A0B3DB34}" presName="list" presStyleCnt="0">
        <dgm:presLayoutVars>
          <dgm:dir/>
          <dgm:animLvl val="lvl"/>
        </dgm:presLayoutVars>
      </dgm:prSet>
      <dgm:spPr/>
    </dgm:pt>
    <dgm:pt modelId="{8A56E2D6-D022-4865-BCB4-7EF74D52A55F}" type="pres">
      <dgm:prSet presAssocID="{C1200960-02E6-4667-8D02-7DDE11557E68}" presName="posSpace" presStyleCnt="0"/>
      <dgm:spPr/>
    </dgm:pt>
    <dgm:pt modelId="{33681F49-0FEA-4C6D-A8C9-8B29C286DABD}" type="pres">
      <dgm:prSet presAssocID="{C1200960-02E6-4667-8D02-7DDE11557E68}" presName="vertFlow" presStyleCnt="0"/>
      <dgm:spPr/>
    </dgm:pt>
    <dgm:pt modelId="{08793361-FAE6-4CBE-9A77-9219C15F3321}" type="pres">
      <dgm:prSet presAssocID="{C1200960-02E6-4667-8D02-7DDE11557E68}" presName="topSpace" presStyleCnt="0"/>
      <dgm:spPr/>
    </dgm:pt>
    <dgm:pt modelId="{CB989F2D-F050-4076-98E5-F9E0C86D77C8}" type="pres">
      <dgm:prSet presAssocID="{C1200960-02E6-4667-8D02-7DDE11557E68}" presName="firstComp" presStyleCnt="0"/>
      <dgm:spPr/>
    </dgm:pt>
    <dgm:pt modelId="{1C358C75-150B-4EF1-9C77-16C3804ED52A}" type="pres">
      <dgm:prSet presAssocID="{C1200960-02E6-4667-8D02-7DDE11557E68}" presName="firstChild" presStyleLbl="bgAccFollowNode1" presStyleIdx="0" presStyleCnt="3"/>
      <dgm:spPr>
        <a:solidFill>
          <a:srgbClr val="E6577B">
            <a:alpha val="90000"/>
          </a:srgbClr>
        </a:solidFill>
        <a:ln>
          <a:solidFill>
            <a:srgbClr val="E6577B">
              <a:alpha val="90000"/>
            </a:srgbClr>
          </a:solidFill>
        </a:ln>
      </dgm:spPr>
    </dgm:pt>
    <dgm:pt modelId="{F8783F3A-6AB3-4682-A774-58DA8B4EBAB0}" type="pres">
      <dgm:prSet presAssocID="{C1200960-02E6-4667-8D02-7DDE11557E68}" presName="firstChildTx" presStyleLbl="bgAccFollowNode1" presStyleIdx="0" presStyleCnt="3">
        <dgm:presLayoutVars>
          <dgm:bulletEnabled val="1"/>
        </dgm:presLayoutVars>
      </dgm:prSet>
      <dgm:spPr/>
    </dgm:pt>
    <dgm:pt modelId="{D5704654-39FF-429D-A516-534709D39EBE}" type="pres">
      <dgm:prSet presAssocID="{C1200960-02E6-4667-8D02-7DDE11557E68}" presName="negSpace" presStyleCnt="0"/>
      <dgm:spPr/>
    </dgm:pt>
    <dgm:pt modelId="{4BE6E99F-0881-40EA-A083-285208348010}" type="pres">
      <dgm:prSet presAssocID="{C1200960-02E6-4667-8D02-7DDE11557E68}" presName="circle" presStyleLbl="node1" presStyleIdx="0" presStyleCnt="3"/>
      <dgm:spPr/>
    </dgm:pt>
    <dgm:pt modelId="{F2948BB3-DC16-4F7C-99FA-08CE55BEB71A}" type="pres">
      <dgm:prSet presAssocID="{659FC38F-E196-4A36-8B7D-CF778A22C758}" presName="transSpace" presStyleCnt="0"/>
      <dgm:spPr/>
    </dgm:pt>
    <dgm:pt modelId="{359CCACD-921B-4073-8F80-EC125E5B54D2}" type="pres">
      <dgm:prSet presAssocID="{71D314AA-810C-486A-83BF-0218C14CF326}" presName="posSpace" presStyleCnt="0"/>
      <dgm:spPr/>
    </dgm:pt>
    <dgm:pt modelId="{ABAE43FF-6DF1-4F9B-913B-400D18B4198D}" type="pres">
      <dgm:prSet presAssocID="{71D314AA-810C-486A-83BF-0218C14CF326}" presName="vertFlow" presStyleCnt="0"/>
      <dgm:spPr/>
    </dgm:pt>
    <dgm:pt modelId="{1727165F-1131-4B7E-8EA2-8F8CAB673C00}" type="pres">
      <dgm:prSet presAssocID="{71D314AA-810C-486A-83BF-0218C14CF326}" presName="topSpace" presStyleCnt="0"/>
      <dgm:spPr/>
    </dgm:pt>
    <dgm:pt modelId="{648AC072-3AC1-4634-AFEC-C2CC97518110}" type="pres">
      <dgm:prSet presAssocID="{71D314AA-810C-486A-83BF-0218C14CF326}" presName="firstComp" presStyleCnt="0"/>
      <dgm:spPr/>
    </dgm:pt>
    <dgm:pt modelId="{9D3558E6-9933-4C0D-ABEB-AEFCA42DA93A}" type="pres">
      <dgm:prSet presAssocID="{71D314AA-810C-486A-83BF-0218C14CF326}" presName="firstChild" presStyleLbl="bgAccFollowNode1" presStyleIdx="1" presStyleCnt="3"/>
      <dgm:spPr>
        <a:solidFill>
          <a:srgbClr val="E6577B">
            <a:alpha val="90000"/>
          </a:srgbClr>
        </a:solidFill>
        <a:ln>
          <a:solidFill>
            <a:srgbClr val="E6577B">
              <a:alpha val="90000"/>
            </a:srgbClr>
          </a:solidFill>
        </a:ln>
      </dgm:spPr>
    </dgm:pt>
    <dgm:pt modelId="{5BE81872-54BD-4C13-9BDB-DD24E8234740}" type="pres">
      <dgm:prSet presAssocID="{71D314AA-810C-486A-83BF-0218C14CF326}" presName="firstChildTx" presStyleLbl="bgAccFollowNode1" presStyleIdx="1" presStyleCnt="3">
        <dgm:presLayoutVars>
          <dgm:bulletEnabled val="1"/>
        </dgm:presLayoutVars>
      </dgm:prSet>
      <dgm:spPr/>
    </dgm:pt>
    <dgm:pt modelId="{F1A2DE89-31BE-461A-AB7C-F735BD345633}" type="pres">
      <dgm:prSet presAssocID="{71D314AA-810C-486A-83BF-0218C14CF326}" presName="negSpace" presStyleCnt="0"/>
      <dgm:spPr/>
    </dgm:pt>
    <dgm:pt modelId="{E55E0062-607A-427F-906B-9C0029AFEE5D}" type="pres">
      <dgm:prSet presAssocID="{71D314AA-810C-486A-83BF-0218C14CF326}" presName="circle" presStyleLbl="node1" presStyleIdx="1" presStyleCnt="3"/>
      <dgm:spPr/>
    </dgm:pt>
    <dgm:pt modelId="{561FE744-FBB4-485B-9E01-8F03CB1C29F2}" type="pres">
      <dgm:prSet presAssocID="{2B91AABD-2F89-4A55-AB7A-CA16FF1A0B43}" presName="transSpace" presStyleCnt="0"/>
      <dgm:spPr/>
    </dgm:pt>
    <dgm:pt modelId="{59E188B6-6D1F-4AA9-BE77-729CC243F8A7}" type="pres">
      <dgm:prSet presAssocID="{DDBF5119-3C6F-48FE-A873-FB31C3DCBBD4}" presName="posSpace" presStyleCnt="0"/>
      <dgm:spPr/>
    </dgm:pt>
    <dgm:pt modelId="{FFC0EF92-8445-4388-A5D8-1DBA1AC54CF8}" type="pres">
      <dgm:prSet presAssocID="{DDBF5119-3C6F-48FE-A873-FB31C3DCBBD4}" presName="vertFlow" presStyleCnt="0"/>
      <dgm:spPr/>
    </dgm:pt>
    <dgm:pt modelId="{842EE1C7-6603-47EF-ACF4-F80DB9CCE481}" type="pres">
      <dgm:prSet presAssocID="{DDBF5119-3C6F-48FE-A873-FB31C3DCBBD4}" presName="topSpace" presStyleCnt="0"/>
      <dgm:spPr/>
    </dgm:pt>
    <dgm:pt modelId="{F2CAED92-8326-4B86-BA28-71E48BF7592E}" type="pres">
      <dgm:prSet presAssocID="{DDBF5119-3C6F-48FE-A873-FB31C3DCBBD4}" presName="firstComp" presStyleCnt="0"/>
      <dgm:spPr/>
    </dgm:pt>
    <dgm:pt modelId="{E6DDC5E1-8CDF-4F39-BE6E-3EE4DC4F76FD}" type="pres">
      <dgm:prSet presAssocID="{DDBF5119-3C6F-48FE-A873-FB31C3DCBBD4}" presName="firstChild" presStyleLbl="bgAccFollowNode1" presStyleIdx="2" presStyleCnt="3"/>
      <dgm:spPr>
        <a:solidFill>
          <a:srgbClr val="E6577B">
            <a:alpha val="90000"/>
          </a:srgbClr>
        </a:solidFill>
        <a:ln>
          <a:solidFill>
            <a:srgbClr val="E6577B">
              <a:alpha val="90000"/>
            </a:srgbClr>
          </a:solidFill>
        </a:ln>
      </dgm:spPr>
    </dgm:pt>
    <dgm:pt modelId="{E75ECE1E-2517-4AD5-8485-CC33A81695AB}" type="pres">
      <dgm:prSet presAssocID="{DDBF5119-3C6F-48FE-A873-FB31C3DCBBD4}" presName="firstChildTx" presStyleLbl="bgAccFollowNode1" presStyleIdx="2" presStyleCnt="3">
        <dgm:presLayoutVars>
          <dgm:bulletEnabled val="1"/>
        </dgm:presLayoutVars>
      </dgm:prSet>
      <dgm:spPr/>
    </dgm:pt>
    <dgm:pt modelId="{2FEB7196-9C94-4502-A100-16819C01AB20}" type="pres">
      <dgm:prSet presAssocID="{DDBF5119-3C6F-48FE-A873-FB31C3DCBBD4}" presName="negSpace" presStyleCnt="0"/>
      <dgm:spPr/>
    </dgm:pt>
    <dgm:pt modelId="{06698B0B-7018-4A8E-B802-38E8A6ECF48A}" type="pres">
      <dgm:prSet presAssocID="{DDBF5119-3C6F-48FE-A873-FB31C3DCBBD4}" presName="circle" presStyleLbl="node1" presStyleIdx="2" presStyleCnt="3"/>
      <dgm:spPr/>
    </dgm:pt>
  </dgm:ptLst>
  <dgm:cxnLst>
    <dgm:cxn modelId="{08577F07-7706-4A48-872D-ED4C03DE8FEC}" type="presOf" srcId="{DDBF5119-3C6F-48FE-A873-FB31C3DCBBD4}" destId="{06698B0B-7018-4A8E-B802-38E8A6ECF48A}" srcOrd="0" destOrd="0" presId="urn:microsoft.com/office/officeart/2005/8/layout/hList9"/>
    <dgm:cxn modelId="{E212841D-B5DB-43E7-A911-E434F1BD6DA8}" srcId="{B57098EC-293B-4D52-AFF5-E516A0B3DB34}" destId="{71D314AA-810C-486A-83BF-0218C14CF326}" srcOrd="1" destOrd="0" parTransId="{D8AC1B6A-8CC3-499F-8446-9F539D53C4E9}" sibTransId="{2B91AABD-2F89-4A55-AB7A-CA16FF1A0B43}"/>
    <dgm:cxn modelId="{CB762C80-219F-4CEE-A09F-68B0AA0D46BD}" type="presOf" srcId="{71D314AA-810C-486A-83BF-0218C14CF326}" destId="{E55E0062-607A-427F-906B-9C0029AFEE5D}" srcOrd="0" destOrd="0" presId="urn:microsoft.com/office/officeart/2005/8/layout/hList9"/>
    <dgm:cxn modelId="{61DFA380-73E3-4BF9-9EF3-5469FFC213BE}" type="presOf" srcId="{C1200960-02E6-4667-8D02-7DDE11557E68}" destId="{4BE6E99F-0881-40EA-A083-285208348010}" srcOrd="0" destOrd="0" presId="urn:microsoft.com/office/officeart/2005/8/layout/hList9"/>
    <dgm:cxn modelId="{3366A5B0-A0F1-493B-8C04-79C4A44593E6}" type="presOf" srcId="{B57098EC-293B-4D52-AFF5-E516A0B3DB34}" destId="{B2B0F7E7-D560-4A26-888A-123785BFE9B5}" srcOrd="0" destOrd="0" presId="urn:microsoft.com/office/officeart/2005/8/layout/hList9"/>
    <dgm:cxn modelId="{1C6482D1-CC8F-4863-814A-E0DABC4C6B23}" srcId="{B57098EC-293B-4D52-AFF5-E516A0B3DB34}" destId="{DDBF5119-3C6F-48FE-A873-FB31C3DCBBD4}" srcOrd="2" destOrd="0" parTransId="{6155F142-E363-4E8A-9A30-C0A8B8442CE9}" sibTransId="{A6AEA19C-1381-4662-8BA5-3D87D973FCE9}"/>
    <dgm:cxn modelId="{D4A3E1E6-92B4-40C8-AB1B-56FB4160BAEB}" srcId="{B57098EC-293B-4D52-AFF5-E516A0B3DB34}" destId="{C1200960-02E6-4667-8D02-7DDE11557E68}" srcOrd="0" destOrd="0" parTransId="{B18262E1-5489-411D-ACFD-5D9496A7E414}" sibTransId="{659FC38F-E196-4A36-8B7D-CF778A22C758}"/>
    <dgm:cxn modelId="{5ABFF1B5-E2C5-4DD5-9F32-3ED3FF912886}" type="presParOf" srcId="{B2B0F7E7-D560-4A26-888A-123785BFE9B5}" destId="{8A56E2D6-D022-4865-BCB4-7EF74D52A55F}" srcOrd="0" destOrd="0" presId="urn:microsoft.com/office/officeart/2005/8/layout/hList9"/>
    <dgm:cxn modelId="{05F1B3A3-CFE3-4FCE-86E6-3CEBE950B64D}" type="presParOf" srcId="{B2B0F7E7-D560-4A26-888A-123785BFE9B5}" destId="{33681F49-0FEA-4C6D-A8C9-8B29C286DABD}" srcOrd="1" destOrd="0" presId="urn:microsoft.com/office/officeart/2005/8/layout/hList9"/>
    <dgm:cxn modelId="{82FBB5C0-EEBB-41DD-9999-A377D5353039}" type="presParOf" srcId="{33681F49-0FEA-4C6D-A8C9-8B29C286DABD}" destId="{08793361-FAE6-4CBE-9A77-9219C15F3321}" srcOrd="0" destOrd="0" presId="urn:microsoft.com/office/officeart/2005/8/layout/hList9"/>
    <dgm:cxn modelId="{EA06EFD6-7963-482B-97F9-407B220CAC56}" type="presParOf" srcId="{33681F49-0FEA-4C6D-A8C9-8B29C286DABD}" destId="{CB989F2D-F050-4076-98E5-F9E0C86D77C8}" srcOrd="1" destOrd="0" presId="urn:microsoft.com/office/officeart/2005/8/layout/hList9"/>
    <dgm:cxn modelId="{63ADAB97-D1C8-47F1-919A-0090B0ED7BD6}" type="presParOf" srcId="{CB989F2D-F050-4076-98E5-F9E0C86D77C8}" destId="{1C358C75-150B-4EF1-9C77-16C3804ED52A}" srcOrd="0" destOrd="0" presId="urn:microsoft.com/office/officeart/2005/8/layout/hList9"/>
    <dgm:cxn modelId="{7E48BFB2-255F-487B-8D32-4080EAF1CBA7}" type="presParOf" srcId="{CB989F2D-F050-4076-98E5-F9E0C86D77C8}" destId="{F8783F3A-6AB3-4682-A774-58DA8B4EBAB0}" srcOrd="1" destOrd="0" presId="urn:microsoft.com/office/officeart/2005/8/layout/hList9"/>
    <dgm:cxn modelId="{74BFF4D1-6EFC-442F-88ED-A02E8ADF9BD4}" type="presParOf" srcId="{B2B0F7E7-D560-4A26-888A-123785BFE9B5}" destId="{D5704654-39FF-429D-A516-534709D39EBE}" srcOrd="2" destOrd="0" presId="urn:microsoft.com/office/officeart/2005/8/layout/hList9"/>
    <dgm:cxn modelId="{F10F5D73-DB67-4D8B-A9ED-8C97F64456D1}" type="presParOf" srcId="{B2B0F7E7-D560-4A26-888A-123785BFE9B5}" destId="{4BE6E99F-0881-40EA-A083-285208348010}" srcOrd="3" destOrd="0" presId="urn:microsoft.com/office/officeart/2005/8/layout/hList9"/>
    <dgm:cxn modelId="{32AF6F6F-623A-4A39-AAD7-638D2BFA158B}" type="presParOf" srcId="{B2B0F7E7-D560-4A26-888A-123785BFE9B5}" destId="{F2948BB3-DC16-4F7C-99FA-08CE55BEB71A}" srcOrd="4" destOrd="0" presId="urn:microsoft.com/office/officeart/2005/8/layout/hList9"/>
    <dgm:cxn modelId="{201D34BD-0320-4C68-A81F-5DE3764CEE05}" type="presParOf" srcId="{B2B0F7E7-D560-4A26-888A-123785BFE9B5}" destId="{359CCACD-921B-4073-8F80-EC125E5B54D2}" srcOrd="5" destOrd="0" presId="urn:microsoft.com/office/officeart/2005/8/layout/hList9"/>
    <dgm:cxn modelId="{7EE0D5DF-89FE-48BC-A7B4-AFADA4B6536D}" type="presParOf" srcId="{B2B0F7E7-D560-4A26-888A-123785BFE9B5}" destId="{ABAE43FF-6DF1-4F9B-913B-400D18B4198D}" srcOrd="6" destOrd="0" presId="urn:microsoft.com/office/officeart/2005/8/layout/hList9"/>
    <dgm:cxn modelId="{08EE409A-4CB6-4FEB-985C-04B004ACEB53}" type="presParOf" srcId="{ABAE43FF-6DF1-4F9B-913B-400D18B4198D}" destId="{1727165F-1131-4B7E-8EA2-8F8CAB673C00}" srcOrd="0" destOrd="0" presId="urn:microsoft.com/office/officeart/2005/8/layout/hList9"/>
    <dgm:cxn modelId="{949B8749-5D9E-4BAC-B315-EC3A295AD2AE}" type="presParOf" srcId="{ABAE43FF-6DF1-4F9B-913B-400D18B4198D}" destId="{648AC072-3AC1-4634-AFEC-C2CC97518110}" srcOrd="1" destOrd="0" presId="urn:microsoft.com/office/officeart/2005/8/layout/hList9"/>
    <dgm:cxn modelId="{5B3CB0AA-667D-4E8E-B317-07C67E7AF9AB}" type="presParOf" srcId="{648AC072-3AC1-4634-AFEC-C2CC97518110}" destId="{9D3558E6-9933-4C0D-ABEB-AEFCA42DA93A}" srcOrd="0" destOrd="0" presId="urn:microsoft.com/office/officeart/2005/8/layout/hList9"/>
    <dgm:cxn modelId="{E5C67603-D0BE-441C-84A8-CA73BC0143B5}" type="presParOf" srcId="{648AC072-3AC1-4634-AFEC-C2CC97518110}" destId="{5BE81872-54BD-4C13-9BDB-DD24E8234740}" srcOrd="1" destOrd="0" presId="urn:microsoft.com/office/officeart/2005/8/layout/hList9"/>
    <dgm:cxn modelId="{26B740EB-0D5A-42B7-B600-93381C5768BC}" type="presParOf" srcId="{B2B0F7E7-D560-4A26-888A-123785BFE9B5}" destId="{F1A2DE89-31BE-461A-AB7C-F735BD345633}" srcOrd="7" destOrd="0" presId="urn:microsoft.com/office/officeart/2005/8/layout/hList9"/>
    <dgm:cxn modelId="{095C57F9-2F74-49CB-8A08-1D4B0D532BA5}" type="presParOf" srcId="{B2B0F7E7-D560-4A26-888A-123785BFE9B5}" destId="{E55E0062-607A-427F-906B-9C0029AFEE5D}" srcOrd="8" destOrd="0" presId="urn:microsoft.com/office/officeart/2005/8/layout/hList9"/>
    <dgm:cxn modelId="{F6F9C5CE-8B66-4E97-B86D-2C6A5693F328}" type="presParOf" srcId="{B2B0F7E7-D560-4A26-888A-123785BFE9B5}" destId="{561FE744-FBB4-485B-9E01-8F03CB1C29F2}" srcOrd="9" destOrd="0" presId="urn:microsoft.com/office/officeart/2005/8/layout/hList9"/>
    <dgm:cxn modelId="{765F9D52-0C00-4D62-A383-04E3AF621140}" type="presParOf" srcId="{B2B0F7E7-D560-4A26-888A-123785BFE9B5}" destId="{59E188B6-6D1F-4AA9-BE77-729CC243F8A7}" srcOrd="10" destOrd="0" presId="urn:microsoft.com/office/officeart/2005/8/layout/hList9"/>
    <dgm:cxn modelId="{537E4903-5652-4E02-8164-644F3DE5043D}" type="presParOf" srcId="{B2B0F7E7-D560-4A26-888A-123785BFE9B5}" destId="{FFC0EF92-8445-4388-A5D8-1DBA1AC54CF8}" srcOrd="11" destOrd="0" presId="urn:microsoft.com/office/officeart/2005/8/layout/hList9"/>
    <dgm:cxn modelId="{22B39EE0-4929-4B4C-BAE0-AF107E9B6CA6}" type="presParOf" srcId="{FFC0EF92-8445-4388-A5D8-1DBA1AC54CF8}" destId="{842EE1C7-6603-47EF-ACF4-F80DB9CCE481}" srcOrd="0" destOrd="0" presId="urn:microsoft.com/office/officeart/2005/8/layout/hList9"/>
    <dgm:cxn modelId="{F9A1468D-C38B-4A2C-8852-B3A76595F8C6}" type="presParOf" srcId="{FFC0EF92-8445-4388-A5D8-1DBA1AC54CF8}" destId="{F2CAED92-8326-4B86-BA28-71E48BF7592E}" srcOrd="1" destOrd="0" presId="urn:microsoft.com/office/officeart/2005/8/layout/hList9"/>
    <dgm:cxn modelId="{18E49A2C-6D46-4A60-9462-7B87F2966689}" type="presParOf" srcId="{F2CAED92-8326-4B86-BA28-71E48BF7592E}" destId="{E6DDC5E1-8CDF-4F39-BE6E-3EE4DC4F76FD}" srcOrd="0" destOrd="0" presId="urn:microsoft.com/office/officeart/2005/8/layout/hList9"/>
    <dgm:cxn modelId="{30861230-A88B-4CD4-9A6A-568B42AFF099}" type="presParOf" srcId="{F2CAED92-8326-4B86-BA28-71E48BF7592E}" destId="{E75ECE1E-2517-4AD5-8485-CC33A81695AB}" srcOrd="1" destOrd="0" presId="urn:microsoft.com/office/officeart/2005/8/layout/hList9"/>
    <dgm:cxn modelId="{FCF245BF-40D7-4D37-9C34-2E1B5AB804CF}" type="presParOf" srcId="{B2B0F7E7-D560-4A26-888A-123785BFE9B5}" destId="{2FEB7196-9C94-4502-A100-16819C01AB20}" srcOrd="12" destOrd="0" presId="urn:microsoft.com/office/officeart/2005/8/layout/hList9"/>
    <dgm:cxn modelId="{71CA29D8-86AE-4014-8CC1-0B081B7259B9}" type="presParOf" srcId="{B2B0F7E7-D560-4A26-888A-123785BFE9B5}" destId="{06698B0B-7018-4A8E-B802-38E8A6ECF48A}"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7098EC-293B-4D52-AFF5-E516A0B3DB34}" type="doc">
      <dgm:prSet loTypeId="urn:microsoft.com/office/officeart/2005/8/layout/hList9" loCatId="list" qsTypeId="urn:microsoft.com/office/officeart/2005/8/quickstyle/simple5" qsCatId="simple" csTypeId="urn:microsoft.com/office/officeart/2005/8/colors/colorful1" csCatId="colorful" phldr="1"/>
      <dgm:spPr/>
      <dgm:t>
        <a:bodyPr/>
        <a:lstStyle/>
        <a:p>
          <a:endParaRPr lang="nl-NL"/>
        </a:p>
      </dgm:t>
    </dgm:pt>
    <dgm:pt modelId="{C1200960-02E6-4667-8D02-7DDE11557E68}">
      <dgm:prSet phldrT="[Tekst]"/>
      <dgm:spPr/>
      <dgm:t>
        <a:bodyPr/>
        <a:lstStyle/>
        <a:p>
          <a:pPr>
            <a:lnSpc>
              <a:spcPct val="100000"/>
            </a:lnSpc>
          </a:pPr>
          <a:r>
            <a:rPr lang="nl-NL" b="1"/>
            <a:t>Risico</a:t>
          </a:r>
        </a:p>
      </dgm:t>
    </dgm:pt>
    <dgm:pt modelId="{B18262E1-5489-411D-ACFD-5D9496A7E414}" type="parTrans" cxnId="{D4A3E1E6-92B4-40C8-AB1B-56FB4160BAEB}">
      <dgm:prSet/>
      <dgm:spPr/>
      <dgm:t>
        <a:bodyPr/>
        <a:lstStyle/>
        <a:p>
          <a:endParaRPr lang="nl-NL"/>
        </a:p>
      </dgm:t>
    </dgm:pt>
    <dgm:pt modelId="{659FC38F-E196-4A36-8B7D-CF778A22C758}" type="sibTrans" cxnId="{D4A3E1E6-92B4-40C8-AB1B-56FB4160BAEB}">
      <dgm:prSet/>
      <dgm:spPr/>
      <dgm:t>
        <a:bodyPr/>
        <a:lstStyle/>
        <a:p>
          <a:endParaRPr lang="nl-NL"/>
        </a:p>
      </dgm:t>
    </dgm:pt>
    <dgm:pt modelId="{71D314AA-810C-486A-83BF-0218C14CF326}">
      <dgm:prSet phldrT="[Tekst]"/>
      <dgm:spPr/>
      <dgm:t>
        <a:bodyPr/>
        <a:lstStyle/>
        <a:p>
          <a:pPr>
            <a:lnSpc>
              <a:spcPct val="100000"/>
            </a:lnSpc>
          </a:pPr>
          <a:r>
            <a:rPr lang="nl-NL" b="1"/>
            <a:t>Kans</a:t>
          </a:r>
        </a:p>
      </dgm:t>
    </dgm:pt>
    <dgm:pt modelId="{D8AC1B6A-8CC3-499F-8446-9F539D53C4E9}" type="parTrans" cxnId="{E212841D-B5DB-43E7-A911-E434F1BD6DA8}">
      <dgm:prSet/>
      <dgm:spPr/>
      <dgm:t>
        <a:bodyPr/>
        <a:lstStyle/>
        <a:p>
          <a:endParaRPr lang="nl-NL"/>
        </a:p>
      </dgm:t>
    </dgm:pt>
    <dgm:pt modelId="{2B91AABD-2F89-4A55-AB7A-CA16FF1A0B43}" type="sibTrans" cxnId="{E212841D-B5DB-43E7-A911-E434F1BD6DA8}">
      <dgm:prSet/>
      <dgm:spPr/>
      <dgm:t>
        <a:bodyPr/>
        <a:lstStyle/>
        <a:p>
          <a:endParaRPr lang="nl-NL"/>
        </a:p>
      </dgm:t>
    </dgm:pt>
    <dgm:pt modelId="{DDBF5119-3C6F-48FE-A873-FB31C3DCBBD4}">
      <dgm:prSet phldrT="[Tekst]"/>
      <dgm:spPr/>
      <dgm:t>
        <a:bodyPr/>
        <a:lstStyle/>
        <a:p>
          <a:pPr>
            <a:buNone/>
          </a:pPr>
          <a:r>
            <a:rPr lang="nl-NL" b="1"/>
            <a:t>Schade</a:t>
          </a:r>
        </a:p>
      </dgm:t>
    </dgm:pt>
    <dgm:pt modelId="{6155F142-E363-4E8A-9A30-C0A8B8442CE9}" type="parTrans" cxnId="{1C6482D1-CC8F-4863-814A-E0DABC4C6B23}">
      <dgm:prSet/>
      <dgm:spPr/>
      <dgm:t>
        <a:bodyPr/>
        <a:lstStyle/>
        <a:p>
          <a:endParaRPr lang="nl-NL"/>
        </a:p>
      </dgm:t>
    </dgm:pt>
    <dgm:pt modelId="{A6AEA19C-1381-4662-8BA5-3D87D973FCE9}" type="sibTrans" cxnId="{1C6482D1-CC8F-4863-814A-E0DABC4C6B23}">
      <dgm:prSet/>
      <dgm:spPr/>
      <dgm:t>
        <a:bodyPr/>
        <a:lstStyle/>
        <a:p>
          <a:endParaRPr lang="nl-NL"/>
        </a:p>
      </dgm:t>
    </dgm:pt>
    <dgm:pt modelId="{4BFD3A72-8E75-4581-A008-F1FEF2404893}">
      <dgm:prSet phldrT="[Tekst]" custT="1"/>
      <dgm:spPr/>
      <dgm:t>
        <a:bodyPr/>
        <a:lstStyle/>
        <a:p>
          <a:pPr>
            <a:lnSpc>
              <a:spcPct val="100000"/>
            </a:lnSpc>
          </a:pPr>
          <a:r>
            <a:rPr lang="nl-NL" sz="2100" b="0"/>
            <a:t>Wordt gestolen</a:t>
          </a:r>
        </a:p>
      </dgm:t>
    </dgm:pt>
    <dgm:pt modelId="{4F721CD8-4904-467B-BE97-C8AD4A9C4141}" type="parTrans" cxnId="{D7513EC5-D666-4C37-9EA6-1757CFE1AD7C}">
      <dgm:prSet/>
      <dgm:spPr/>
      <dgm:t>
        <a:bodyPr/>
        <a:lstStyle/>
        <a:p>
          <a:endParaRPr lang="nl-NL"/>
        </a:p>
      </dgm:t>
    </dgm:pt>
    <dgm:pt modelId="{B5072C14-E1ED-4AA6-89C6-FA96BA073DF5}" type="sibTrans" cxnId="{D7513EC5-D666-4C37-9EA6-1757CFE1AD7C}">
      <dgm:prSet/>
      <dgm:spPr/>
      <dgm:t>
        <a:bodyPr/>
        <a:lstStyle/>
        <a:p>
          <a:endParaRPr lang="nl-NL"/>
        </a:p>
      </dgm:t>
    </dgm:pt>
    <dgm:pt modelId="{4EFE8738-7C0B-4A60-B493-1274D22A4F0B}">
      <dgm:prSet phldrT="[Tekst]" custT="1"/>
      <dgm:spPr/>
      <dgm:t>
        <a:bodyPr/>
        <a:lstStyle/>
        <a:p>
          <a:pPr>
            <a:lnSpc>
              <a:spcPct val="100000"/>
            </a:lnSpc>
          </a:pPr>
          <a:r>
            <a:rPr lang="nl-NL" sz="2100" b="0"/>
            <a:t>Gaat kapot</a:t>
          </a:r>
        </a:p>
      </dgm:t>
    </dgm:pt>
    <dgm:pt modelId="{004A2EA1-4521-4BB5-B725-34B49F7C8F03}" type="parTrans" cxnId="{D0A84FBA-C3A8-4E47-BA8B-1BFEA230A290}">
      <dgm:prSet/>
      <dgm:spPr/>
      <dgm:t>
        <a:bodyPr/>
        <a:lstStyle/>
        <a:p>
          <a:endParaRPr lang="nl-NL"/>
        </a:p>
      </dgm:t>
    </dgm:pt>
    <dgm:pt modelId="{354A667C-B24F-4DF1-A77E-5EC9D4B1A7C9}" type="sibTrans" cxnId="{D0A84FBA-C3A8-4E47-BA8B-1BFEA230A290}">
      <dgm:prSet/>
      <dgm:spPr/>
      <dgm:t>
        <a:bodyPr/>
        <a:lstStyle/>
        <a:p>
          <a:endParaRPr lang="nl-NL"/>
        </a:p>
      </dgm:t>
    </dgm:pt>
    <dgm:pt modelId="{A60C352F-1694-40FB-A564-E597E0E30EAF}">
      <dgm:prSet custT="1"/>
      <dgm:spPr/>
      <dgm:t>
        <a:bodyPr/>
        <a:lstStyle/>
        <a:p>
          <a:pPr>
            <a:lnSpc>
              <a:spcPct val="100000"/>
            </a:lnSpc>
          </a:pPr>
          <a:r>
            <a:rPr lang="nl-NL" sz="2100" b="0"/>
            <a:t>Klein</a:t>
          </a:r>
        </a:p>
      </dgm:t>
    </dgm:pt>
    <dgm:pt modelId="{974F73E3-03EB-4132-9F4A-684A2133B4CE}" type="parTrans" cxnId="{2B1FDE7F-FB20-461F-A3FD-1DF0C3AA3A1A}">
      <dgm:prSet/>
      <dgm:spPr/>
      <dgm:t>
        <a:bodyPr/>
        <a:lstStyle/>
        <a:p>
          <a:endParaRPr lang="nl-NL"/>
        </a:p>
      </dgm:t>
    </dgm:pt>
    <dgm:pt modelId="{C7D7281A-1DF1-46A2-A866-7102A452925D}" type="sibTrans" cxnId="{2B1FDE7F-FB20-461F-A3FD-1DF0C3AA3A1A}">
      <dgm:prSet/>
      <dgm:spPr/>
      <dgm:t>
        <a:bodyPr/>
        <a:lstStyle/>
        <a:p>
          <a:endParaRPr lang="nl-NL"/>
        </a:p>
      </dgm:t>
    </dgm:pt>
    <dgm:pt modelId="{0D7879A6-7BF7-4FF0-B879-B8B68A6D02E6}">
      <dgm:prSet custT="1"/>
      <dgm:spPr/>
      <dgm:t>
        <a:bodyPr/>
        <a:lstStyle/>
        <a:p>
          <a:pPr>
            <a:lnSpc>
              <a:spcPct val="100000"/>
            </a:lnSpc>
          </a:pPr>
          <a:r>
            <a:rPr lang="nl-NL" sz="2100" b="0"/>
            <a:t>Gemiddeld</a:t>
          </a:r>
        </a:p>
      </dgm:t>
    </dgm:pt>
    <dgm:pt modelId="{A171FA31-25E3-4C48-A7C1-CFA5F1CA0CDB}" type="parTrans" cxnId="{0995DCB2-F5CB-4982-B834-BD62A241FE59}">
      <dgm:prSet/>
      <dgm:spPr/>
      <dgm:t>
        <a:bodyPr/>
        <a:lstStyle/>
        <a:p>
          <a:endParaRPr lang="nl-NL"/>
        </a:p>
      </dgm:t>
    </dgm:pt>
    <dgm:pt modelId="{32192472-2141-4AC5-ABE7-96EE0D86D21C}" type="sibTrans" cxnId="{0995DCB2-F5CB-4982-B834-BD62A241FE59}">
      <dgm:prSet/>
      <dgm:spPr/>
      <dgm:t>
        <a:bodyPr/>
        <a:lstStyle/>
        <a:p>
          <a:endParaRPr lang="nl-NL"/>
        </a:p>
      </dgm:t>
    </dgm:pt>
    <dgm:pt modelId="{5285F944-B6DB-478D-9FED-93A57AF0DF0D}">
      <dgm:prSet phldrT="[Tekst]" custT="1"/>
      <dgm:spPr/>
      <dgm:t>
        <a:bodyPr/>
        <a:lstStyle/>
        <a:p>
          <a:pPr>
            <a:buFont typeface="Arial" panose="020B0604020202020204" pitchFamily="34" charset="0"/>
            <a:buChar char="•"/>
          </a:pPr>
          <a:r>
            <a:rPr lang="nl-NL" sz="1800" b="0"/>
            <a:t>Nieuwe fiets kopen</a:t>
          </a:r>
        </a:p>
      </dgm:t>
    </dgm:pt>
    <dgm:pt modelId="{ECE78B5A-41C1-4CD2-BB69-56065FD10703}" type="parTrans" cxnId="{9AB08FAA-D09A-42B1-9E0F-4FDBB525DFCF}">
      <dgm:prSet/>
      <dgm:spPr/>
      <dgm:t>
        <a:bodyPr/>
        <a:lstStyle/>
        <a:p>
          <a:endParaRPr lang="nl-NL"/>
        </a:p>
      </dgm:t>
    </dgm:pt>
    <dgm:pt modelId="{A7F455C1-A6BB-486B-BDF9-30E1FB8800BB}" type="sibTrans" cxnId="{9AB08FAA-D09A-42B1-9E0F-4FDBB525DFCF}">
      <dgm:prSet/>
      <dgm:spPr/>
      <dgm:t>
        <a:bodyPr/>
        <a:lstStyle/>
        <a:p>
          <a:endParaRPr lang="nl-NL"/>
        </a:p>
      </dgm:t>
    </dgm:pt>
    <dgm:pt modelId="{DC81E6B7-5CDB-4C6D-85A0-9A8C9C0D6686}">
      <dgm:prSet phldrT="[Tekst]" custT="1"/>
      <dgm:spPr/>
      <dgm:t>
        <a:bodyPr/>
        <a:lstStyle/>
        <a:p>
          <a:pPr>
            <a:buFont typeface="Arial" panose="020B0604020202020204" pitchFamily="34" charset="0"/>
            <a:buChar char="•"/>
          </a:pPr>
          <a:r>
            <a:rPr lang="nl-NL" sz="1800" b="0"/>
            <a:t>Zelf (laten) repareren</a:t>
          </a:r>
        </a:p>
      </dgm:t>
    </dgm:pt>
    <dgm:pt modelId="{4E2D3B36-2F02-4904-8550-D214B4F2935D}" type="parTrans" cxnId="{D46E09AF-A440-4367-B1B6-666D9B3A6AD2}">
      <dgm:prSet/>
      <dgm:spPr/>
    </dgm:pt>
    <dgm:pt modelId="{C60EF9AE-A5B3-47BF-9ABA-435C5587F33E}" type="sibTrans" cxnId="{D46E09AF-A440-4367-B1B6-666D9B3A6AD2}">
      <dgm:prSet/>
      <dgm:spPr/>
    </dgm:pt>
    <dgm:pt modelId="{B2B0F7E7-D560-4A26-888A-123785BFE9B5}" type="pres">
      <dgm:prSet presAssocID="{B57098EC-293B-4D52-AFF5-E516A0B3DB34}" presName="list" presStyleCnt="0">
        <dgm:presLayoutVars>
          <dgm:dir/>
          <dgm:animLvl val="lvl"/>
        </dgm:presLayoutVars>
      </dgm:prSet>
      <dgm:spPr/>
    </dgm:pt>
    <dgm:pt modelId="{8A56E2D6-D022-4865-BCB4-7EF74D52A55F}" type="pres">
      <dgm:prSet presAssocID="{C1200960-02E6-4667-8D02-7DDE11557E68}" presName="posSpace" presStyleCnt="0"/>
      <dgm:spPr/>
    </dgm:pt>
    <dgm:pt modelId="{33681F49-0FEA-4C6D-A8C9-8B29C286DABD}" type="pres">
      <dgm:prSet presAssocID="{C1200960-02E6-4667-8D02-7DDE11557E68}" presName="vertFlow" presStyleCnt="0"/>
      <dgm:spPr/>
    </dgm:pt>
    <dgm:pt modelId="{08793361-FAE6-4CBE-9A77-9219C15F3321}" type="pres">
      <dgm:prSet presAssocID="{C1200960-02E6-4667-8D02-7DDE11557E68}" presName="topSpace" presStyleCnt="0"/>
      <dgm:spPr/>
    </dgm:pt>
    <dgm:pt modelId="{CB989F2D-F050-4076-98E5-F9E0C86D77C8}" type="pres">
      <dgm:prSet presAssocID="{C1200960-02E6-4667-8D02-7DDE11557E68}" presName="firstComp" presStyleCnt="0"/>
      <dgm:spPr/>
    </dgm:pt>
    <dgm:pt modelId="{1C358C75-150B-4EF1-9C77-16C3804ED52A}" type="pres">
      <dgm:prSet presAssocID="{C1200960-02E6-4667-8D02-7DDE11557E68}" presName="firstChild" presStyleLbl="bgAccFollowNode1" presStyleIdx="0" presStyleCnt="6"/>
      <dgm:spPr/>
    </dgm:pt>
    <dgm:pt modelId="{F8783F3A-6AB3-4682-A774-58DA8B4EBAB0}" type="pres">
      <dgm:prSet presAssocID="{C1200960-02E6-4667-8D02-7DDE11557E68}" presName="firstChildTx" presStyleLbl="bgAccFollowNode1" presStyleIdx="0" presStyleCnt="6">
        <dgm:presLayoutVars>
          <dgm:bulletEnabled val="1"/>
        </dgm:presLayoutVars>
      </dgm:prSet>
      <dgm:spPr/>
    </dgm:pt>
    <dgm:pt modelId="{58207992-CFB5-4747-84A5-CD12795B8E17}" type="pres">
      <dgm:prSet presAssocID="{4EFE8738-7C0B-4A60-B493-1274D22A4F0B}" presName="comp" presStyleCnt="0"/>
      <dgm:spPr/>
    </dgm:pt>
    <dgm:pt modelId="{194FE941-2D91-4D57-BFCF-88AC3A426589}" type="pres">
      <dgm:prSet presAssocID="{4EFE8738-7C0B-4A60-B493-1274D22A4F0B}" presName="child" presStyleLbl="bgAccFollowNode1" presStyleIdx="1" presStyleCnt="6"/>
      <dgm:spPr/>
    </dgm:pt>
    <dgm:pt modelId="{6139FE81-92B8-4E65-88B3-0CFEAEFF815F}" type="pres">
      <dgm:prSet presAssocID="{4EFE8738-7C0B-4A60-B493-1274D22A4F0B}" presName="childTx" presStyleLbl="bgAccFollowNode1" presStyleIdx="1" presStyleCnt="6">
        <dgm:presLayoutVars>
          <dgm:bulletEnabled val="1"/>
        </dgm:presLayoutVars>
      </dgm:prSet>
      <dgm:spPr/>
    </dgm:pt>
    <dgm:pt modelId="{D5704654-39FF-429D-A516-534709D39EBE}" type="pres">
      <dgm:prSet presAssocID="{C1200960-02E6-4667-8D02-7DDE11557E68}" presName="negSpace" presStyleCnt="0"/>
      <dgm:spPr/>
    </dgm:pt>
    <dgm:pt modelId="{4BE6E99F-0881-40EA-A083-285208348010}" type="pres">
      <dgm:prSet presAssocID="{C1200960-02E6-4667-8D02-7DDE11557E68}" presName="circle" presStyleLbl="node1" presStyleIdx="0" presStyleCnt="3"/>
      <dgm:spPr/>
    </dgm:pt>
    <dgm:pt modelId="{F2948BB3-DC16-4F7C-99FA-08CE55BEB71A}" type="pres">
      <dgm:prSet presAssocID="{659FC38F-E196-4A36-8B7D-CF778A22C758}" presName="transSpace" presStyleCnt="0"/>
      <dgm:spPr/>
    </dgm:pt>
    <dgm:pt modelId="{359CCACD-921B-4073-8F80-EC125E5B54D2}" type="pres">
      <dgm:prSet presAssocID="{71D314AA-810C-486A-83BF-0218C14CF326}" presName="posSpace" presStyleCnt="0"/>
      <dgm:spPr/>
    </dgm:pt>
    <dgm:pt modelId="{ABAE43FF-6DF1-4F9B-913B-400D18B4198D}" type="pres">
      <dgm:prSet presAssocID="{71D314AA-810C-486A-83BF-0218C14CF326}" presName="vertFlow" presStyleCnt="0"/>
      <dgm:spPr/>
    </dgm:pt>
    <dgm:pt modelId="{1727165F-1131-4B7E-8EA2-8F8CAB673C00}" type="pres">
      <dgm:prSet presAssocID="{71D314AA-810C-486A-83BF-0218C14CF326}" presName="topSpace" presStyleCnt="0"/>
      <dgm:spPr/>
    </dgm:pt>
    <dgm:pt modelId="{648AC072-3AC1-4634-AFEC-C2CC97518110}" type="pres">
      <dgm:prSet presAssocID="{71D314AA-810C-486A-83BF-0218C14CF326}" presName="firstComp" presStyleCnt="0"/>
      <dgm:spPr/>
    </dgm:pt>
    <dgm:pt modelId="{9D3558E6-9933-4C0D-ABEB-AEFCA42DA93A}" type="pres">
      <dgm:prSet presAssocID="{71D314AA-810C-486A-83BF-0218C14CF326}" presName="firstChild" presStyleLbl="bgAccFollowNode1" presStyleIdx="2" presStyleCnt="6"/>
      <dgm:spPr/>
    </dgm:pt>
    <dgm:pt modelId="{5BE81872-54BD-4C13-9BDB-DD24E8234740}" type="pres">
      <dgm:prSet presAssocID="{71D314AA-810C-486A-83BF-0218C14CF326}" presName="firstChildTx" presStyleLbl="bgAccFollowNode1" presStyleIdx="2" presStyleCnt="6">
        <dgm:presLayoutVars>
          <dgm:bulletEnabled val="1"/>
        </dgm:presLayoutVars>
      </dgm:prSet>
      <dgm:spPr/>
    </dgm:pt>
    <dgm:pt modelId="{2476CA45-3DC8-46B4-8DE1-01CC55650F68}" type="pres">
      <dgm:prSet presAssocID="{0D7879A6-7BF7-4FF0-B879-B8B68A6D02E6}" presName="comp" presStyleCnt="0"/>
      <dgm:spPr/>
    </dgm:pt>
    <dgm:pt modelId="{1908C958-646F-407F-8988-CBB8DBCD2EE3}" type="pres">
      <dgm:prSet presAssocID="{0D7879A6-7BF7-4FF0-B879-B8B68A6D02E6}" presName="child" presStyleLbl="bgAccFollowNode1" presStyleIdx="3" presStyleCnt="6"/>
      <dgm:spPr/>
    </dgm:pt>
    <dgm:pt modelId="{3DA7685D-B172-47A1-9650-E3B7A34D511D}" type="pres">
      <dgm:prSet presAssocID="{0D7879A6-7BF7-4FF0-B879-B8B68A6D02E6}" presName="childTx" presStyleLbl="bgAccFollowNode1" presStyleIdx="3" presStyleCnt="6">
        <dgm:presLayoutVars>
          <dgm:bulletEnabled val="1"/>
        </dgm:presLayoutVars>
      </dgm:prSet>
      <dgm:spPr/>
    </dgm:pt>
    <dgm:pt modelId="{F1A2DE89-31BE-461A-AB7C-F735BD345633}" type="pres">
      <dgm:prSet presAssocID="{71D314AA-810C-486A-83BF-0218C14CF326}" presName="negSpace" presStyleCnt="0"/>
      <dgm:spPr/>
    </dgm:pt>
    <dgm:pt modelId="{E55E0062-607A-427F-906B-9C0029AFEE5D}" type="pres">
      <dgm:prSet presAssocID="{71D314AA-810C-486A-83BF-0218C14CF326}" presName="circle" presStyleLbl="node1" presStyleIdx="1" presStyleCnt="3"/>
      <dgm:spPr/>
    </dgm:pt>
    <dgm:pt modelId="{561FE744-FBB4-485B-9E01-8F03CB1C29F2}" type="pres">
      <dgm:prSet presAssocID="{2B91AABD-2F89-4A55-AB7A-CA16FF1A0B43}" presName="transSpace" presStyleCnt="0"/>
      <dgm:spPr/>
    </dgm:pt>
    <dgm:pt modelId="{59E188B6-6D1F-4AA9-BE77-729CC243F8A7}" type="pres">
      <dgm:prSet presAssocID="{DDBF5119-3C6F-48FE-A873-FB31C3DCBBD4}" presName="posSpace" presStyleCnt="0"/>
      <dgm:spPr/>
    </dgm:pt>
    <dgm:pt modelId="{FFC0EF92-8445-4388-A5D8-1DBA1AC54CF8}" type="pres">
      <dgm:prSet presAssocID="{DDBF5119-3C6F-48FE-A873-FB31C3DCBBD4}" presName="vertFlow" presStyleCnt="0"/>
      <dgm:spPr/>
    </dgm:pt>
    <dgm:pt modelId="{842EE1C7-6603-47EF-ACF4-F80DB9CCE481}" type="pres">
      <dgm:prSet presAssocID="{DDBF5119-3C6F-48FE-A873-FB31C3DCBBD4}" presName="topSpace" presStyleCnt="0"/>
      <dgm:spPr/>
    </dgm:pt>
    <dgm:pt modelId="{F2CAED92-8326-4B86-BA28-71E48BF7592E}" type="pres">
      <dgm:prSet presAssocID="{DDBF5119-3C6F-48FE-A873-FB31C3DCBBD4}" presName="firstComp" presStyleCnt="0"/>
      <dgm:spPr/>
    </dgm:pt>
    <dgm:pt modelId="{E6DDC5E1-8CDF-4F39-BE6E-3EE4DC4F76FD}" type="pres">
      <dgm:prSet presAssocID="{DDBF5119-3C6F-48FE-A873-FB31C3DCBBD4}" presName="firstChild" presStyleLbl="bgAccFollowNode1" presStyleIdx="4" presStyleCnt="6" custScaleY="104374"/>
      <dgm:spPr/>
    </dgm:pt>
    <dgm:pt modelId="{E75ECE1E-2517-4AD5-8485-CC33A81695AB}" type="pres">
      <dgm:prSet presAssocID="{DDBF5119-3C6F-48FE-A873-FB31C3DCBBD4}" presName="firstChildTx" presStyleLbl="bgAccFollowNode1" presStyleIdx="4" presStyleCnt="6">
        <dgm:presLayoutVars>
          <dgm:bulletEnabled val="1"/>
        </dgm:presLayoutVars>
      </dgm:prSet>
      <dgm:spPr/>
    </dgm:pt>
    <dgm:pt modelId="{4D54FE30-2D94-44D6-87A9-95B134275E0D}" type="pres">
      <dgm:prSet presAssocID="{DC81E6B7-5CDB-4C6D-85A0-9A8C9C0D6686}" presName="comp" presStyleCnt="0"/>
      <dgm:spPr/>
    </dgm:pt>
    <dgm:pt modelId="{720CB0D3-4843-412F-8775-CD2840990783}" type="pres">
      <dgm:prSet presAssocID="{DC81E6B7-5CDB-4C6D-85A0-9A8C9C0D6686}" presName="child" presStyleLbl="bgAccFollowNode1" presStyleIdx="5" presStyleCnt="6"/>
      <dgm:spPr/>
    </dgm:pt>
    <dgm:pt modelId="{F98A41E6-8CA2-421C-827A-C314F5FF2B04}" type="pres">
      <dgm:prSet presAssocID="{DC81E6B7-5CDB-4C6D-85A0-9A8C9C0D6686}" presName="childTx" presStyleLbl="bgAccFollowNode1" presStyleIdx="5" presStyleCnt="6">
        <dgm:presLayoutVars>
          <dgm:bulletEnabled val="1"/>
        </dgm:presLayoutVars>
      </dgm:prSet>
      <dgm:spPr/>
    </dgm:pt>
    <dgm:pt modelId="{2FEB7196-9C94-4502-A100-16819C01AB20}" type="pres">
      <dgm:prSet presAssocID="{DDBF5119-3C6F-48FE-A873-FB31C3DCBBD4}" presName="negSpace" presStyleCnt="0"/>
      <dgm:spPr/>
    </dgm:pt>
    <dgm:pt modelId="{06698B0B-7018-4A8E-B802-38E8A6ECF48A}" type="pres">
      <dgm:prSet presAssocID="{DDBF5119-3C6F-48FE-A873-FB31C3DCBBD4}" presName="circle" presStyleLbl="node1" presStyleIdx="2" presStyleCnt="3"/>
      <dgm:spPr/>
    </dgm:pt>
  </dgm:ptLst>
  <dgm:cxnLst>
    <dgm:cxn modelId="{6A76DF08-F9A3-4474-99D8-1583E612D110}" type="presOf" srcId="{B57098EC-293B-4D52-AFF5-E516A0B3DB34}" destId="{B2B0F7E7-D560-4A26-888A-123785BFE9B5}" srcOrd="0" destOrd="0" presId="urn:microsoft.com/office/officeart/2005/8/layout/hList9"/>
    <dgm:cxn modelId="{5B67741D-7EA3-4C22-9A2D-EA5712C98AB9}" type="presOf" srcId="{C1200960-02E6-4667-8D02-7DDE11557E68}" destId="{4BE6E99F-0881-40EA-A083-285208348010}" srcOrd="0" destOrd="0" presId="urn:microsoft.com/office/officeart/2005/8/layout/hList9"/>
    <dgm:cxn modelId="{E212841D-B5DB-43E7-A911-E434F1BD6DA8}" srcId="{B57098EC-293B-4D52-AFF5-E516A0B3DB34}" destId="{71D314AA-810C-486A-83BF-0218C14CF326}" srcOrd="1" destOrd="0" parTransId="{D8AC1B6A-8CC3-499F-8446-9F539D53C4E9}" sibTransId="{2B91AABD-2F89-4A55-AB7A-CA16FF1A0B43}"/>
    <dgm:cxn modelId="{A06D6828-46DE-4DC1-BA42-3E8601A1D063}" type="presOf" srcId="{DC81E6B7-5CDB-4C6D-85A0-9A8C9C0D6686}" destId="{720CB0D3-4843-412F-8775-CD2840990783}" srcOrd="0" destOrd="0" presId="urn:microsoft.com/office/officeart/2005/8/layout/hList9"/>
    <dgm:cxn modelId="{D5AC0361-2037-4203-A9BF-366E597708C4}" type="presOf" srcId="{A60C352F-1694-40FB-A564-E597E0E30EAF}" destId="{9D3558E6-9933-4C0D-ABEB-AEFCA42DA93A}" srcOrd="0" destOrd="0" presId="urn:microsoft.com/office/officeart/2005/8/layout/hList9"/>
    <dgm:cxn modelId="{BF717A4D-2687-4E10-B2B0-1498B2FEBB04}" type="presOf" srcId="{0D7879A6-7BF7-4FF0-B879-B8B68A6D02E6}" destId="{3DA7685D-B172-47A1-9650-E3B7A34D511D}" srcOrd="1" destOrd="0" presId="urn:microsoft.com/office/officeart/2005/8/layout/hList9"/>
    <dgm:cxn modelId="{123AD854-B99A-412A-ADFE-AF5B6D8A7BAE}" type="presOf" srcId="{0D7879A6-7BF7-4FF0-B879-B8B68A6D02E6}" destId="{1908C958-646F-407F-8988-CBB8DBCD2EE3}" srcOrd="0" destOrd="0" presId="urn:microsoft.com/office/officeart/2005/8/layout/hList9"/>
    <dgm:cxn modelId="{87B1477B-C94F-451D-897B-6C340A2AAB41}" type="presOf" srcId="{4BFD3A72-8E75-4581-A008-F1FEF2404893}" destId="{1C358C75-150B-4EF1-9C77-16C3804ED52A}" srcOrd="0" destOrd="0" presId="urn:microsoft.com/office/officeart/2005/8/layout/hList9"/>
    <dgm:cxn modelId="{2B1FDE7F-FB20-461F-A3FD-1DF0C3AA3A1A}" srcId="{71D314AA-810C-486A-83BF-0218C14CF326}" destId="{A60C352F-1694-40FB-A564-E597E0E30EAF}" srcOrd="0" destOrd="0" parTransId="{974F73E3-03EB-4132-9F4A-684A2133B4CE}" sibTransId="{C7D7281A-1DF1-46A2-A866-7102A452925D}"/>
    <dgm:cxn modelId="{95651D8C-539E-431E-9140-DB928C85B4FB}" type="presOf" srcId="{DDBF5119-3C6F-48FE-A873-FB31C3DCBBD4}" destId="{06698B0B-7018-4A8E-B802-38E8A6ECF48A}" srcOrd="0" destOrd="0" presId="urn:microsoft.com/office/officeart/2005/8/layout/hList9"/>
    <dgm:cxn modelId="{2619EDA0-B688-4CEA-A96F-6B433970E980}" type="presOf" srcId="{4EFE8738-7C0B-4A60-B493-1274D22A4F0B}" destId="{6139FE81-92B8-4E65-88B3-0CFEAEFF815F}" srcOrd="1" destOrd="0" presId="urn:microsoft.com/office/officeart/2005/8/layout/hList9"/>
    <dgm:cxn modelId="{9AB08FAA-D09A-42B1-9E0F-4FDBB525DFCF}" srcId="{DDBF5119-3C6F-48FE-A873-FB31C3DCBBD4}" destId="{5285F944-B6DB-478D-9FED-93A57AF0DF0D}" srcOrd="0" destOrd="0" parTransId="{ECE78B5A-41C1-4CD2-BB69-56065FD10703}" sibTransId="{A7F455C1-A6BB-486B-BDF9-30E1FB8800BB}"/>
    <dgm:cxn modelId="{D46E09AF-A440-4367-B1B6-666D9B3A6AD2}" srcId="{DDBF5119-3C6F-48FE-A873-FB31C3DCBBD4}" destId="{DC81E6B7-5CDB-4C6D-85A0-9A8C9C0D6686}" srcOrd="1" destOrd="0" parTransId="{4E2D3B36-2F02-4904-8550-D214B4F2935D}" sibTransId="{C60EF9AE-A5B3-47BF-9ABA-435C5587F33E}"/>
    <dgm:cxn modelId="{4584E0B0-5C0B-40F6-89BB-2300B517AC39}" type="presOf" srcId="{5285F944-B6DB-478D-9FED-93A57AF0DF0D}" destId="{E75ECE1E-2517-4AD5-8485-CC33A81695AB}" srcOrd="1" destOrd="0" presId="urn:microsoft.com/office/officeart/2005/8/layout/hList9"/>
    <dgm:cxn modelId="{0995DCB2-F5CB-4982-B834-BD62A241FE59}" srcId="{71D314AA-810C-486A-83BF-0218C14CF326}" destId="{0D7879A6-7BF7-4FF0-B879-B8B68A6D02E6}" srcOrd="1" destOrd="0" parTransId="{A171FA31-25E3-4C48-A7C1-CFA5F1CA0CDB}" sibTransId="{32192472-2141-4AC5-ABE7-96EE0D86D21C}"/>
    <dgm:cxn modelId="{D0A84FBA-C3A8-4E47-BA8B-1BFEA230A290}" srcId="{C1200960-02E6-4667-8D02-7DDE11557E68}" destId="{4EFE8738-7C0B-4A60-B493-1274D22A4F0B}" srcOrd="1" destOrd="0" parTransId="{004A2EA1-4521-4BB5-B725-34B49F7C8F03}" sibTransId="{354A667C-B24F-4DF1-A77E-5EC9D4B1A7C9}"/>
    <dgm:cxn modelId="{D7513EC5-D666-4C37-9EA6-1757CFE1AD7C}" srcId="{C1200960-02E6-4667-8D02-7DDE11557E68}" destId="{4BFD3A72-8E75-4581-A008-F1FEF2404893}" srcOrd="0" destOrd="0" parTransId="{4F721CD8-4904-467B-BE97-C8AD4A9C4141}" sibTransId="{B5072C14-E1ED-4AA6-89C6-FA96BA073DF5}"/>
    <dgm:cxn modelId="{C7EBC6CC-02A0-43A8-9A79-0D0887ED9908}" type="presOf" srcId="{A60C352F-1694-40FB-A564-E597E0E30EAF}" destId="{5BE81872-54BD-4C13-9BDB-DD24E8234740}" srcOrd="1" destOrd="0" presId="urn:microsoft.com/office/officeart/2005/8/layout/hList9"/>
    <dgm:cxn modelId="{1C6482D1-CC8F-4863-814A-E0DABC4C6B23}" srcId="{B57098EC-293B-4D52-AFF5-E516A0B3DB34}" destId="{DDBF5119-3C6F-48FE-A873-FB31C3DCBBD4}" srcOrd="2" destOrd="0" parTransId="{6155F142-E363-4E8A-9A30-C0A8B8442CE9}" sibTransId="{A6AEA19C-1381-4662-8BA5-3D87D973FCE9}"/>
    <dgm:cxn modelId="{98EDB7E5-AA51-4A6F-9799-1F36DEC4DFD7}" type="presOf" srcId="{4EFE8738-7C0B-4A60-B493-1274D22A4F0B}" destId="{194FE941-2D91-4D57-BFCF-88AC3A426589}" srcOrd="0" destOrd="0" presId="urn:microsoft.com/office/officeart/2005/8/layout/hList9"/>
    <dgm:cxn modelId="{D4A3E1E6-92B4-40C8-AB1B-56FB4160BAEB}" srcId="{B57098EC-293B-4D52-AFF5-E516A0B3DB34}" destId="{C1200960-02E6-4667-8D02-7DDE11557E68}" srcOrd="0" destOrd="0" parTransId="{B18262E1-5489-411D-ACFD-5D9496A7E414}" sibTransId="{659FC38F-E196-4A36-8B7D-CF778A22C758}"/>
    <dgm:cxn modelId="{A47540EF-32E8-4CFA-BEC4-DF4E9C7DB762}" type="presOf" srcId="{5285F944-B6DB-478D-9FED-93A57AF0DF0D}" destId="{E6DDC5E1-8CDF-4F39-BE6E-3EE4DC4F76FD}" srcOrd="0" destOrd="0" presId="urn:microsoft.com/office/officeart/2005/8/layout/hList9"/>
    <dgm:cxn modelId="{35FEBFF7-4FE9-4CC7-B018-5BB1E4897541}" type="presOf" srcId="{DC81E6B7-5CDB-4C6D-85A0-9A8C9C0D6686}" destId="{F98A41E6-8CA2-421C-827A-C314F5FF2B04}" srcOrd="1" destOrd="0" presId="urn:microsoft.com/office/officeart/2005/8/layout/hList9"/>
    <dgm:cxn modelId="{24B54CFA-85DB-4DE1-9BAF-1E3C00971A40}" type="presOf" srcId="{4BFD3A72-8E75-4581-A008-F1FEF2404893}" destId="{F8783F3A-6AB3-4682-A774-58DA8B4EBAB0}" srcOrd="1" destOrd="0" presId="urn:microsoft.com/office/officeart/2005/8/layout/hList9"/>
    <dgm:cxn modelId="{A46FDEFB-A1DC-4D5F-B84E-52E5C9A242FE}" type="presOf" srcId="{71D314AA-810C-486A-83BF-0218C14CF326}" destId="{E55E0062-607A-427F-906B-9C0029AFEE5D}" srcOrd="0" destOrd="0" presId="urn:microsoft.com/office/officeart/2005/8/layout/hList9"/>
    <dgm:cxn modelId="{9AEF6019-E453-45A0-99D8-5B8354037B56}" type="presParOf" srcId="{B2B0F7E7-D560-4A26-888A-123785BFE9B5}" destId="{8A56E2D6-D022-4865-BCB4-7EF74D52A55F}" srcOrd="0" destOrd="0" presId="urn:microsoft.com/office/officeart/2005/8/layout/hList9"/>
    <dgm:cxn modelId="{1DF49E0D-204B-4D39-83BC-F15093F3D386}" type="presParOf" srcId="{B2B0F7E7-D560-4A26-888A-123785BFE9B5}" destId="{33681F49-0FEA-4C6D-A8C9-8B29C286DABD}" srcOrd="1" destOrd="0" presId="urn:microsoft.com/office/officeart/2005/8/layout/hList9"/>
    <dgm:cxn modelId="{8E390B2F-4E98-4608-9CAF-E3D8418B470E}" type="presParOf" srcId="{33681F49-0FEA-4C6D-A8C9-8B29C286DABD}" destId="{08793361-FAE6-4CBE-9A77-9219C15F3321}" srcOrd="0" destOrd="0" presId="urn:microsoft.com/office/officeart/2005/8/layout/hList9"/>
    <dgm:cxn modelId="{EF354AC0-2CFC-4EB4-89AB-F9AD780E9485}" type="presParOf" srcId="{33681F49-0FEA-4C6D-A8C9-8B29C286DABD}" destId="{CB989F2D-F050-4076-98E5-F9E0C86D77C8}" srcOrd="1" destOrd="0" presId="urn:microsoft.com/office/officeart/2005/8/layout/hList9"/>
    <dgm:cxn modelId="{9DC95329-3940-4E82-B2FB-A4E0D88134EE}" type="presParOf" srcId="{CB989F2D-F050-4076-98E5-F9E0C86D77C8}" destId="{1C358C75-150B-4EF1-9C77-16C3804ED52A}" srcOrd="0" destOrd="0" presId="urn:microsoft.com/office/officeart/2005/8/layout/hList9"/>
    <dgm:cxn modelId="{511DC934-CA55-4EC3-A662-32B2CFAB4846}" type="presParOf" srcId="{CB989F2D-F050-4076-98E5-F9E0C86D77C8}" destId="{F8783F3A-6AB3-4682-A774-58DA8B4EBAB0}" srcOrd="1" destOrd="0" presId="urn:microsoft.com/office/officeart/2005/8/layout/hList9"/>
    <dgm:cxn modelId="{F678EF50-4638-4E65-81C2-EFC4100756B0}" type="presParOf" srcId="{33681F49-0FEA-4C6D-A8C9-8B29C286DABD}" destId="{58207992-CFB5-4747-84A5-CD12795B8E17}" srcOrd="2" destOrd="0" presId="urn:microsoft.com/office/officeart/2005/8/layout/hList9"/>
    <dgm:cxn modelId="{FDD9F59A-4B13-461B-A1D8-2C4C6516E20C}" type="presParOf" srcId="{58207992-CFB5-4747-84A5-CD12795B8E17}" destId="{194FE941-2D91-4D57-BFCF-88AC3A426589}" srcOrd="0" destOrd="0" presId="urn:microsoft.com/office/officeart/2005/8/layout/hList9"/>
    <dgm:cxn modelId="{B68C30AD-E4E4-4189-B551-025645CCE8C3}" type="presParOf" srcId="{58207992-CFB5-4747-84A5-CD12795B8E17}" destId="{6139FE81-92B8-4E65-88B3-0CFEAEFF815F}" srcOrd="1" destOrd="0" presId="urn:microsoft.com/office/officeart/2005/8/layout/hList9"/>
    <dgm:cxn modelId="{49E2D418-0BB8-4FDB-9A93-6A1C04459914}" type="presParOf" srcId="{B2B0F7E7-D560-4A26-888A-123785BFE9B5}" destId="{D5704654-39FF-429D-A516-534709D39EBE}" srcOrd="2" destOrd="0" presId="urn:microsoft.com/office/officeart/2005/8/layout/hList9"/>
    <dgm:cxn modelId="{0A6D1DD9-F0B4-4C5C-BF2C-113BA755698B}" type="presParOf" srcId="{B2B0F7E7-D560-4A26-888A-123785BFE9B5}" destId="{4BE6E99F-0881-40EA-A083-285208348010}" srcOrd="3" destOrd="0" presId="urn:microsoft.com/office/officeart/2005/8/layout/hList9"/>
    <dgm:cxn modelId="{7174F059-3ACE-40E5-9465-29EDA498F212}" type="presParOf" srcId="{B2B0F7E7-D560-4A26-888A-123785BFE9B5}" destId="{F2948BB3-DC16-4F7C-99FA-08CE55BEB71A}" srcOrd="4" destOrd="0" presId="urn:microsoft.com/office/officeart/2005/8/layout/hList9"/>
    <dgm:cxn modelId="{B7072248-0ECC-434A-94D8-01C5B4E6A3C0}" type="presParOf" srcId="{B2B0F7E7-D560-4A26-888A-123785BFE9B5}" destId="{359CCACD-921B-4073-8F80-EC125E5B54D2}" srcOrd="5" destOrd="0" presId="urn:microsoft.com/office/officeart/2005/8/layout/hList9"/>
    <dgm:cxn modelId="{FDC9D6DF-01B5-4F10-B140-CEF347D61A5A}" type="presParOf" srcId="{B2B0F7E7-D560-4A26-888A-123785BFE9B5}" destId="{ABAE43FF-6DF1-4F9B-913B-400D18B4198D}" srcOrd="6" destOrd="0" presId="urn:microsoft.com/office/officeart/2005/8/layout/hList9"/>
    <dgm:cxn modelId="{8401A668-B441-4A30-9521-4EAE91512E95}" type="presParOf" srcId="{ABAE43FF-6DF1-4F9B-913B-400D18B4198D}" destId="{1727165F-1131-4B7E-8EA2-8F8CAB673C00}" srcOrd="0" destOrd="0" presId="urn:microsoft.com/office/officeart/2005/8/layout/hList9"/>
    <dgm:cxn modelId="{7807A7AB-4AA8-49D6-AD8B-BB72D21064D9}" type="presParOf" srcId="{ABAE43FF-6DF1-4F9B-913B-400D18B4198D}" destId="{648AC072-3AC1-4634-AFEC-C2CC97518110}" srcOrd="1" destOrd="0" presId="urn:microsoft.com/office/officeart/2005/8/layout/hList9"/>
    <dgm:cxn modelId="{EE3364C5-167E-49AD-B574-1963BAC18572}" type="presParOf" srcId="{648AC072-3AC1-4634-AFEC-C2CC97518110}" destId="{9D3558E6-9933-4C0D-ABEB-AEFCA42DA93A}" srcOrd="0" destOrd="0" presId="urn:microsoft.com/office/officeart/2005/8/layout/hList9"/>
    <dgm:cxn modelId="{0FDAFF7C-CA1B-4A68-AD16-C25713476426}" type="presParOf" srcId="{648AC072-3AC1-4634-AFEC-C2CC97518110}" destId="{5BE81872-54BD-4C13-9BDB-DD24E8234740}" srcOrd="1" destOrd="0" presId="urn:microsoft.com/office/officeart/2005/8/layout/hList9"/>
    <dgm:cxn modelId="{81C2E850-C243-4D65-996D-6F75FC4015BF}" type="presParOf" srcId="{ABAE43FF-6DF1-4F9B-913B-400D18B4198D}" destId="{2476CA45-3DC8-46B4-8DE1-01CC55650F68}" srcOrd="2" destOrd="0" presId="urn:microsoft.com/office/officeart/2005/8/layout/hList9"/>
    <dgm:cxn modelId="{2EF246C1-6F88-4DC7-B95F-294D8B5309B5}" type="presParOf" srcId="{2476CA45-3DC8-46B4-8DE1-01CC55650F68}" destId="{1908C958-646F-407F-8988-CBB8DBCD2EE3}" srcOrd="0" destOrd="0" presId="urn:microsoft.com/office/officeart/2005/8/layout/hList9"/>
    <dgm:cxn modelId="{318DB006-34CA-4532-9306-18EA5A056AE2}" type="presParOf" srcId="{2476CA45-3DC8-46B4-8DE1-01CC55650F68}" destId="{3DA7685D-B172-47A1-9650-E3B7A34D511D}" srcOrd="1" destOrd="0" presId="urn:microsoft.com/office/officeart/2005/8/layout/hList9"/>
    <dgm:cxn modelId="{57DDC7AF-DDC6-4803-8866-12DA7CC98EF5}" type="presParOf" srcId="{B2B0F7E7-D560-4A26-888A-123785BFE9B5}" destId="{F1A2DE89-31BE-461A-AB7C-F735BD345633}" srcOrd="7" destOrd="0" presId="urn:microsoft.com/office/officeart/2005/8/layout/hList9"/>
    <dgm:cxn modelId="{55ADAA38-27D8-4A06-8DE3-FD0A80200DA1}" type="presParOf" srcId="{B2B0F7E7-D560-4A26-888A-123785BFE9B5}" destId="{E55E0062-607A-427F-906B-9C0029AFEE5D}" srcOrd="8" destOrd="0" presId="urn:microsoft.com/office/officeart/2005/8/layout/hList9"/>
    <dgm:cxn modelId="{EE24512D-90F5-4316-B1E4-37470953DE0D}" type="presParOf" srcId="{B2B0F7E7-D560-4A26-888A-123785BFE9B5}" destId="{561FE744-FBB4-485B-9E01-8F03CB1C29F2}" srcOrd="9" destOrd="0" presId="urn:microsoft.com/office/officeart/2005/8/layout/hList9"/>
    <dgm:cxn modelId="{F4E4DBF0-F9B3-4582-BBAF-71E946603D04}" type="presParOf" srcId="{B2B0F7E7-D560-4A26-888A-123785BFE9B5}" destId="{59E188B6-6D1F-4AA9-BE77-729CC243F8A7}" srcOrd="10" destOrd="0" presId="urn:microsoft.com/office/officeart/2005/8/layout/hList9"/>
    <dgm:cxn modelId="{18722F0F-6AF2-450E-B460-13457360F9E8}" type="presParOf" srcId="{B2B0F7E7-D560-4A26-888A-123785BFE9B5}" destId="{FFC0EF92-8445-4388-A5D8-1DBA1AC54CF8}" srcOrd="11" destOrd="0" presId="urn:microsoft.com/office/officeart/2005/8/layout/hList9"/>
    <dgm:cxn modelId="{00AB5E55-D2A1-4940-BE10-50989DA09360}" type="presParOf" srcId="{FFC0EF92-8445-4388-A5D8-1DBA1AC54CF8}" destId="{842EE1C7-6603-47EF-ACF4-F80DB9CCE481}" srcOrd="0" destOrd="0" presId="urn:microsoft.com/office/officeart/2005/8/layout/hList9"/>
    <dgm:cxn modelId="{0938D3B0-A304-4AB1-8BB8-A8E91D54900C}" type="presParOf" srcId="{FFC0EF92-8445-4388-A5D8-1DBA1AC54CF8}" destId="{F2CAED92-8326-4B86-BA28-71E48BF7592E}" srcOrd="1" destOrd="0" presId="urn:microsoft.com/office/officeart/2005/8/layout/hList9"/>
    <dgm:cxn modelId="{56B537E1-9B81-476B-8E94-2FBD377B87D6}" type="presParOf" srcId="{F2CAED92-8326-4B86-BA28-71E48BF7592E}" destId="{E6DDC5E1-8CDF-4F39-BE6E-3EE4DC4F76FD}" srcOrd="0" destOrd="0" presId="urn:microsoft.com/office/officeart/2005/8/layout/hList9"/>
    <dgm:cxn modelId="{CC2B1DF8-6624-4D67-8923-6A58DF3DA899}" type="presParOf" srcId="{F2CAED92-8326-4B86-BA28-71E48BF7592E}" destId="{E75ECE1E-2517-4AD5-8485-CC33A81695AB}" srcOrd="1" destOrd="0" presId="urn:microsoft.com/office/officeart/2005/8/layout/hList9"/>
    <dgm:cxn modelId="{48EE466F-0F0C-456C-A680-FD8E1A9BEAF2}" type="presParOf" srcId="{FFC0EF92-8445-4388-A5D8-1DBA1AC54CF8}" destId="{4D54FE30-2D94-44D6-87A9-95B134275E0D}" srcOrd="2" destOrd="0" presId="urn:microsoft.com/office/officeart/2005/8/layout/hList9"/>
    <dgm:cxn modelId="{67846657-69B6-43A1-91DE-82AD949BDC2B}" type="presParOf" srcId="{4D54FE30-2D94-44D6-87A9-95B134275E0D}" destId="{720CB0D3-4843-412F-8775-CD2840990783}" srcOrd="0" destOrd="0" presId="urn:microsoft.com/office/officeart/2005/8/layout/hList9"/>
    <dgm:cxn modelId="{1A18D50D-D202-4CD5-A1CF-B54BD411BCDE}" type="presParOf" srcId="{4D54FE30-2D94-44D6-87A9-95B134275E0D}" destId="{F98A41E6-8CA2-421C-827A-C314F5FF2B04}" srcOrd="1" destOrd="0" presId="urn:microsoft.com/office/officeart/2005/8/layout/hList9"/>
    <dgm:cxn modelId="{F5311066-42F4-4DF1-AF1C-06E0E9174D6D}" type="presParOf" srcId="{B2B0F7E7-D560-4A26-888A-123785BFE9B5}" destId="{2FEB7196-9C94-4502-A100-16819C01AB20}" srcOrd="12" destOrd="0" presId="urn:microsoft.com/office/officeart/2005/8/layout/hList9"/>
    <dgm:cxn modelId="{8BBEB471-F12C-4FBC-8D75-0682780B0509}" type="presParOf" srcId="{B2B0F7E7-D560-4A26-888A-123785BFE9B5}" destId="{06698B0B-7018-4A8E-B802-38E8A6ECF48A}"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58C75-150B-4EF1-9C77-16C3804ED52A}">
      <dsp:nvSpPr>
        <dsp:cNvPr id="0" name=""/>
        <dsp:cNvSpPr/>
      </dsp:nvSpPr>
      <dsp:spPr>
        <a:xfrm>
          <a:off x="1040973" y="2503361"/>
          <a:ext cx="1950304" cy="1300852"/>
        </a:xfrm>
        <a:prstGeom prst="rect">
          <a:avLst/>
        </a:prstGeom>
        <a:solidFill>
          <a:srgbClr val="E6577B">
            <a:alpha val="90000"/>
          </a:srgbClr>
        </a:solidFill>
        <a:ln w="6350" cap="flat" cmpd="sng" algn="ctr">
          <a:solidFill>
            <a:srgbClr val="E6577B">
              <a:alpha val="90000"/>
            </a:srgbClr>
          </a:solidFill>
          <a:prstDash val="solid"/>
          <a:miter lim="800000"/>
        </a:ln>
        <a:effectLst/>
      </dsp:spPr>
      <dsp:style>
        <a:lnRef idx="1">
          <a:scrgbClr r="0" g="0" b="0"/>
        </a:lnRef>
        <a:fillRef idx="1">
          <a:scrgbClr r="0" g="0" b="0"/>
        </a:fillRef>
        <a:effectRef idx="2">
          <a:scrgbClr r="0" g="0" b="0"/>
        </a:effectRef>
        <a:fontRef idx="minor"/>
      </dsp:style>
    </dsp:sp>
    <dsp:sp modelId="{4BE6E99F-0881-40EA-A083-285208348010}">
      <dsp:nvSpPr>
        <dsp:cNvPr id="0" name=""/>
        <dsp:cNvSpPr/>
      </dsp:nvSpPr>
      <dsp:spPr>
        <a:xfrm>
          <a:off x="811" y="1983280"/>
          <a:ext cx="1300202" cy="130020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kern="1200"/>
            <a:t>Risico</a:t>
          </a:r>
        </a:p>
      </dsp:txBody>
      <dsp:txXfrm>
        <a:off x="191221" y="2173690"/>
        <a:ext cx="919382" cy="919382"/>
      </dsp:txXfrm>
    </dsp:sp>
    <dsp:sp modelId="{9D3558E6-9933-4C0D-ABEB-AEFCA42DA93A}">
      <dsp:nvSpPr>
        <dsp:cNvPr id="0" name=""/>
        <dsp:cNvSpPr/>
      </dsp:nvSpPr>
      <dsp:spPr>
        <a:xfrm>
          <a:off x="4291480" y="2503361"/>
          <a:ext cx="1950304" cy="1300852"/>
        </a:xfrm>
        <a:prstGeom prst="rect">
          <a:avLst/>
        </a:prstGeom>
        <a:solidFill>
          <a:srgbClr val="E6577B">
            <a:alpha val="90000"/>
          </a:srgbClr>
        </a:solidFill>
        <a:ln w="6350" cap="flat" cmpd="sng" algn="ctr">
          <a:solidFill>
            <a:srgbClr val="E6577B">
              <a:alpha val="90000"/>
            </a:srgbClr>
          </a:solidFill>
          <a:prstDash val="solid"/>
          <a:miter lim="800000"/>
        </a:ln>
        <a:effectLst/>
      </dsp:spPr>
      <dsp:style>
        <a:lnRef idx="1">
          <a:scrgbClr r="0" g="0" b="0"/>
        </a:lnRef>
        <a:fillRef idx="1">
          <a:scrgbClr r="0" g="0" b="0"/>
        </a:fillRef>
        <a:effectRef idx="2">
          <a:scrgbClr r="0" g="0" b="0"/>
        </a:effectRef>
        <a:fontRef idx="minor"/>
      </dsp:style>
    </dsp:sp>
    <dsp:sp modelId="{E55E0062-607A-427F-906B-9C0029AFEE5D}">
      <dsp:nvSpPr>
        <dsp:cNvPr id="0" name=""/>
        <dsp:cNvSpPr/>
      </dsp:nvSpPr>
      <dsp:spPr>
        <a:xfrm>
          <a:off x="3251318" y="1983280"/>
          <a:ext cx="1300202" cy="130020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kern="1200"/>
            <a:t>Kans</a:t>
          </a:r>
        </a:p>
      </dsp:txBody>
      <dsp:txXfrm>
        <a:off x="3441728" y="2173690"/>
        <a:ext cx="919382" cy="919382"/>
      </dsp:txXfrm>
    </dsp:sp>
    <dsp:sp modelId="{E6DDC5E1-8CDF-4F39-BE6E-3EE4DC4F76FD}">
      <dsp:nvSpPr>
        <dsp:cNvPr id="0" name=""/>
        <dsp:cNvSpPr/>
      </dsp:nvSpPr>
      <dsp:spPr>
        <a:xfrm>
          <a:off x="7541987" y="2503361"/>
          <a:ext cx="1950304" cy="1300852"/>
        </a:xfrm>
        <a:prstGeom prst="rect">
          <a:avLst/>
        </a:prstGeom>
        <a:solidFill>
          <a:srgbClr val="E6577B">
            <a:alpha val="90000"/>
          </a:srgbClr>
        </a:solidFill>
        <a:ln w="6350" cap="flat" cmpd="sng" algn="ctr">
          <a:solidFill>
            <a:srgbClr val="E6577B">
              <a:alpha val="90000"/>
            </a:srgbClr>
          </a:solidFill>
          <a:prstDash val="solid"/>
          <a:miter lim="800000"/>
        </a:ln>
        <a:effectLst/>
      </dsp:spPr>
      <dsp:style>
        <a:lnRef idx="1">
          <a:scrgbClr r="0" g="0" b="0"/>
        </a:lnRef>
        <a:fillRef idx="1">
          <a:scrgbClr r="0" g="0" b="0"/>
        </a:fillRef>
        <a:effectRef idx="2">
          <a:scrgbClr r="0" g="0" b="0"/>
        </a:effectRef>
        <a:fontRef idx="minor"/>
      </dsp:style>
    </dsp:sp>
    <dsp:sp modelId="{06698B0B-7018-4A8E-B802-38E8A6ECF48A}">
      <dsp:nvSpPr>
        <dsp:cNvPr id="0" name=""/>
        <dsp:cNvSpPr/>
      </dsp:nvSpPr>
      <dsp:spPr>
        <a:xfrm>
          <a:off x="6501825" y="1983280"/>
          <a:ext cx="1300202" cy="130020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kern="1200"/>
            <a:t>Schade</a:t>
          </a:r>
        </a:p>
      </dsp:txBody>
      <dsp:txXfrm>
        <a:off x="6692235" y="2173690"/>
        <a:ext cx="919382" cy="919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58C75-150B-4EF1-9C77-16C3804ED52A}">
      <dsp:nvSpPr>
        <dsp:cNvPr id="0" name=""/>
        <dsp:cNvSpPr/>
      </dsp:nvSpPr>
      <dsp:spPr>
        <a:xfrm>
          <a:off x="1023970" y="1616974"/>
          <a:ext cx="1918448" cy="127960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100000"/>
            </a:lnSpc>
            <a:spcBef>
              <a:spcPct val="0"/>
            </a:spcBef>
            <a:spcAft>
              <a:spcPct val="35000"/>
            </a:spcAft>
            <a:buNone/>
          </a:pPr>
          <a:r>
            <a:rPr lang="nl-NL" sz="2100" b="0" kern="1200"/>
            <a:t>Wordt gestolen</a:t>
          </a:r>
        </a:p>
      </dsp:txBody>
      <dsp:txXfrm>
        <a:off x="1330922" y="1616974"/>
        <a:ext cx="1611496" cy="1279604"/>
      </dsp:txXfrm>
    </dsp:sp>
    <dsp:sp modelId="{194FE941-2D91-4D57-BFCF-88AC3A426589}">
      <dsp:nvSpPr>
        <dsp:cNvPr id="0" name=""/>
        <dsp:cNvSpPr/>
      </dsp:nvSpPr>
      <dsp:spPr>
        <a:xfrm>
          <a:off x="1023970" y="2896579"/>
          <a:ext cx="1918448" cy="1279604"/>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100000"/>
            </a:lnSpc>
            <a:spcBef>
              <a:spcPct val="0"/>
            </a:spcBef>
            <a:spcAft>
              <a:spcPct val="35000"/>
            </a:spcAft>
            <a:buNone/>
          </a:pPr>
          <a:r>
            <a:rPr lang="nl-NL" sz="2100" b="0" kern="1200"/>
            <a:t>Gaat kapot</a:t>
          </a:r>
        </a:p>
      </dsp:txBody>
      <dsp:txXfrm>
        <a:off x="1330922" y="2896579"/>
        <a:ext cx="1611496" cy="1279604"/>
      </dsp:txXfrm>
    </dsp:sp>
    <dsp:sp modelId="{4BE6E99F-0881-40EA-A083-285208348010}">
      <dsp:nvSpPr>
        <dsp:cNvPr id="0" name=""/>
        <dsp:cNvSpPr/>
      </dsp:nvSpPr>
      <dsp:spPr>
        <a:xfrm>
          <a:off x="797" y="1105388"/>
          <a:ext cx="1278965" cy="127896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pPr>
          <a:r>
            <a:rPr lang="nl-NL" sz="2400" b="1" kern="1200"/>
            <a:t>Risico</a:t>
          </a:r>
        </a:p>
      </dsp:txBody>
      <dsp:txXfrm>
        <a:off x="188097" y="1292688"/>
        <a:ext cx="904365" cy="904365"/>
      </dsp:txXfrm>
    </dsp:sp>
    <dsp:sp modelId="{9D3558E6-9933-4C0D-ABEB-AEFCA42DA93A}">
      <dsp:nvSpPr>
        <dsp:cNvPr id="0" name=""/>
        <dsp:cNvSpPr/>
      </dsp:nvSpPr>
      <dsp:spPr>
        <a:xfrm>
          <a:off x="4221384" y="1616974"/>
          <a:ext cx="1918448" cy="1279604"/>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100000"/>
            </a:lnSpc>
            <a:spcBef>
              <a:spcPct val="0"/>
            </a:spcBef>
            <a:spcAft>
              <a:spcPct val="35000"/>
            </a:spcAft>
            <a:buNone/>
          </a:pPr>
          <a:r>
            <a:rPr lang="nl-NL" sz="2100" b="0" kern="1200"/>
            <a:t>Klein</a:t>
          </a:r>
        </a:p>
      </dsp:txBody>
      <dsp:txXfrm>
        <a:off x="4528335" y="1616974"/>
        <a:ext cx="1611496" cy="1279604"/>
      </dsp:txXfrm>
    </dsp:sp>
    <dsp:sp modelId="{1908C958-646F-407F-8988-CBB8DBCD2EE3}">
      <dsp:nvSpPr>
        <dsp:cNvPr id="0" name=""/>
        <dsp:cNvSpPr/>
      </dsp:nvSpPr>
      <dsp:spPr>
        <a:xfrm>
          <a:off x="4221384" y="2896579"/>
          <a:ext cx="1918448" cy="1279604"/>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100000"/>
            </a:lnSpc>
            <a:spcBef>
              <a:spcPct val="0"/>
            </a:spcBef>
            <a:spcAft>
              <a:spcPct val="35000"/>
            </a:spcAft>
            <a:buNone/>
          </a:pPr>
          <a:r>
            <a:rPr lang="nl-NL" sz="2100" b="0" kern="1200"/>
            <a:t>Gemiddeld</a:t>
          </a:r>
        </a:p>
      </dsp:txBody>
      <dsp:txXfrm>
        <a:off x="4528335" y="2896579"/>
        <a:ext cx="1611496" cy="1279604"/>
      </dsp:txXfrm>
    </dsp:sp>
    <dsp:sp modelId="{E55E0062-607A-427F-906B-9C0029AFEE5D}">
      <dsp:nvSpPr>
        <dsp:cNvPr id="0" name=""/>
        <dsp:cNvSpPr/>
      </dsp:nvSpPr>
      <dsp:spPr>
        <a:xfrm>
          <a:off x="3198211" y="1105388"/>
          <a:ext cx="1278965" cy="127896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pPr>
          <a:r>
            <a:rPr lang="nl-NL" sz="2400" b="1" kern="1200"/>
            <a:t>Kans</a:t>
          </a:r>
        </a:p>
      </dsp:txBody>
      <dsp:txXfrm>
        <a:off x="3385511" y="1292688"/>
        <a:ext cx="904365" cy="904365"/>
      </dsp:txXfrm>
    </dsp:sp>
    <dsp:sp modelId="{E6DDC5E1-8CDF-4F39-BE6E-3EE4DC4F76FD}">
      <dsp:nvSpPr>
        <dsp:cNvPr id="0" name=""/>
        <dsp:cNvSpPr/>
      </dsp:nvSpPr>
      <dsp:spPr>
        <a:xfrm>
          <a:off x="7418797" y="1616974"/>
          <a:ext cx="1918448" cy="1335574"/>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nl-NL" sz="1800" b="0" kern="1200"/>
            <a:t>Nieuwe fiets kopen</a:t>
          </a:r>
        </a:p>
      </dsp:txBody>
      <dsp:txXfrm>
        <a:off x="7725749" y="1616974"/>
        <a:ext cx="1611496" cy="1335574"/>
      </dsp:txXfrm>
    </dsp:sp>
    <dsp:sp modelId="{720CB0D3-4843-412F-8775-CD2840990783}">
      <dsp:nvSpPr>
        <dsp:cNvPr id="0" name=""/>
        <dsp:cNvSpPr/>
      </dsp:nvSpPr>
      <dsp:spPr>
        <a:xfrm>
          <a:off x="7418797" y="2952549"/>
          <a:ext cx="1918448" cy="127960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nl-NL" sz="1800" b="0" kern="1200"/>
            <a:t>Zelf (laten) repareren</a:t>
          </a:r>
        </a:p>
      </dsp:txBody>
      <dsp:txXfrm>
        <a:off x="7725749" y="2952549"/>
        <a:ext cx="1611496" cy="1279604"/>
      </dsp:txXfrm>
    </dsp:sp>
    <dsp:sp modelId="{06698B0B-7018-4A8E-B802-38E8A6ECF48A}">
      <dsp:nvSpPr>
        <dsp:cNvPr id="0" name=""/>
        <dsp:cNvSpPr/>
      </dsp:nvSpPr>
      <dsp:spPr>
        <a:xfrm>
          <a:off x="6395625" y="1105388"/>
          <a:ext cx="1278965" cy="127896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kern="1200"/>
            <a:t>Schade</a:t>
          </a:r>
        </a:p>
      </dsp:txBody>
      <dsp:txXfrm>
        <a:off x="6582925" y="1292688"/>
        <a:ext cx="904365" cy="904365"/>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0B8C1-9A86-4261-9212-0D968017A985}" type="datetimeFigureOut">
              <a:rPr lang="nl-NL" smtClean="0"/>
              <a:t>4-1-2024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02655-2C22-4749-9F1B-A0918EFCDCA1}" type="slidenum">
              <a:rPr lang="nl-NL" smtClean="0"/>
              <a:t>‹nr.›</a:t>
            </a:fld>
            <a:endParaRPr lang="nl-NL"/>
          </a:p>
        </p:txBody>
      </p:sp>
    </p:spTree>
    <p:extLst>
      <p:ext uri="{BB962C8B-B14F-4D97-AF65-F5344CB8AC3E}">
        <p14:creationId xmlns:p14="http://schemas.microsoft.com/office/powerpoint/2010/main" val="56276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ame.fixjerisk.nl/game/#!/loa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a:t>
            </a:fld>
            <a:endParaRPr lang="nl-NL"/>
          </a:p>
        </p:txBody>
      </p:sp>
    </p:spTree>
    <p:extLst>
      <p:ext uri="{BB962C8B-B14F-4D97-AF65-F5344CB8AC3E}">
        <p14:creationId xmlns:p14="http://schemas.microsoft.com/office/powerpoint/2010/main" val="319544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b="1"/>
              <a:t>Voorbeeld fiets</a:t>
            </a:r>
          </a:p>
          <a:p>
            <a:endParaRPr lang="nl-NL"/>
          </a:p>
          <a:p>
            <a:pPr marL="171450" indent="-171450">
              <a:buFontTx/>
              <a:buChar char="-"/>
            </a:pPr>
            <a:r>
              <a:rPr lang="nl-NL"/>
              <a:t>Vraag aan de klas welke </a:t>
            </a:r>
            <a:r>
              <a:rPr lang="nl-NL" b="1"/>
              <a:t>RISICO’S</a:t>
            </a:r>
            <a:r>
              <a:rPr lang="nl-NL"/>
              <a:t> zij kunnen bedenken</a:t>
            </a:r>
          </a:p>
          <a:p>
            <a:pPr marL="171450" indent="-171450">
              <a:buFontTx/>
              <a:buChar char="-"/>
            </a:pPr>
            <a:r>
              <a:rPr lang="nl-NL"/>
              <a:t>Hoe groot is de </a:t>
            </a:r>
            <a:r>
              <a:rPr lang="nl-NL" b="1"/>
              <a:t>kans </a:t>
            </a:r>
            <a:r>
              <a:rPr lang="nl-NL"/>
              <a:t>per risico dat dit kan gebeuren</a:t>
            </a:r>
          </a:p>
          <a:p>
            <a:pPr marL="171450" indent="-171450">
              <a:buFontTx/>
              <a:buChar char="-"/>
            </a:pPr>
            <a:r>
              <a:rPr lang="nl-NL"/>
              <a:t>Wat zou de </a:t>
            </a:r>
            <a:r>
              <a:rPr lang="nl-NL" b="1"/>
              <a:t>schade</a:t>
            </a:r>
            <a:r>
              <a:rPr lang="nl-NL"/>
              <a:t> zijn?</a:t>
            </a:r>
          </a:p>
          <a:p>
            <a:pPr marL="171450" indent="-171450">
              <a:buFontTx/>
              <a:buChar char="-"/>
            </a:pPr>
            <a:endParaRPr lang="nl-NL"/>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i="0" u="none" strike="noStrike" kern="1200" baseline="0">
                <a:solidFill>
                  <a:schemeClr val="tx1"/>
                </a:solidFill>
                <a:latin typeface="+mn-lt"/>
                <a:ea typeface="+mn-ea"/>
                <a:cs typeface="+mn-cs"/>
              </a:rPr>
              <a:t>&lt;&lt; volgende slide &gt;&gt;</a:t>
            </a:r>
            <a:endParaRPr lang="nl-NL"/>
          </a:p>
          <a:p>
            <a:pPr marL="171450" indent="-171450">
              <a:buFontTx/>
              <a:buChar char="-"/>
            </a:pPr>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12</a:t>
            </a:fld>
            <a:endParaRPr lang="nl-NL"/>
          </a:p>
        </p:txBody>
      </p:sp>
    </p:spTree>
    <p:extLst>
      <p:ext uri="{BB962C8B-B14F-4D97-AF65-F5344CB8AC3E}">
        <p14:creationId xmlns:p14="http://schemas.microsoft.com/office/powerpoint/2010/main" val="197473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13</a:t>
            </a:fld>
            <a:endParaRPr lang="nl-NL"/>
          </a:p>
        </p:txBody>
      </p:sp>
    </p:spTree>
    <p:extLst>
      <p:ext uri="{BB962C8B-B14F-4D97-AF65-F5344CB8AC3E}">
        <p14:creationId xmlns:p14="http://schemas.microsoft.com/office/powerpoint/2010/main" val="1287787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baseline="0"/>
              <a:t>Leg het spel uit aan de kinderen</a:t>
            </a:r>
          </a:p>
          <a:p>
            <a:pPr marL="171450" indent="-171450">
              <a:buFont typeface="Arial" panose="020B0604020202020204" pitchFamily="34" charset="0"/>
              <a:buChar char="•"/>
            </a:pPr>
            <a:r>
              <a:rPr lang="nl-NL" baseline="0"/>
              <a:t>Ongeveer 20 à 30 minuten spelen. Dit spel kent geen prijzen, het gaat er om dat de leerlingen op een leuke manier de geleerde stof van deze presentatie in het spel gaan gebruiken. Uiteraard wint het groepje met de beste score wel de eeuwige roem.</a:t>
            </a:r>
          </a:p>
          <a:p>
            <a:pPr marL="171450" indent="-171450">
              <a:buFont typeface="Arial" panose="020B0604020202020204" pitchFamily="34" charset="0"/>
              <a:buChar char="•"/>
            </a:pPr>
            <a:endParaRPr lang="nl-NL"/>
          </a:p>
          <a:p>
            <a:pPr marL="0" indent="0">
              <a:buFontTx/>
              <a:buNone/>
            </a:pPr>
            <a:r>
              <a:rPr lang="nl-NL" b="1" u="sng" baseline="0"/>
              <a:t>Spelregels en </a:t>
            </a:r>
            <a:r>
              <a:rPr lang="nl-NL" b="1" i="0" u="sng" baseline="0"/>
              <a:t>uitleg: </a:t>
            </a:r>
            <a:r>
              <a:rPr lang="nl-NL" b="0" u="none" baseline="0"/>
              <a:t>Zie de lesbrief</a:t>
            </a:r>
            <a:endParaRPr lang="nl-NL" baseline="0">
              <a:solidFill>
                <a:srgbClr val="FF0000"/>
              </a:solidFill>
            </a:endParaRPr>
          </a:p>
          <a:p>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15</a:t>
            </a:fld>
            <a:endParaRPr lang="nl-NL"/>
          </a:p>
        </p:txBody>
      </p:sp>
    </p:spTree>
    <p:extLst>
      <p:ext uri="{BB962C8B-B14F-4D97-AF65-F5344CB8AC3E}">
        <p14:creationId xmlns:p14="http://schemas.microsoft.com/office/powerpoint/2010/main" val="959347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Link naar het spel starten via de link in de start button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rPr>
              <a:t>De link naar het spel is: </a:t>
            </a:r>
            <a:r>
              <a:rPr lang="nl-NL" sz="1800" u="sng">
                <a:solidFill>
                  <a:srgbClr val="0000EE"/>
                </a:solidFill>
                <a:effectLst/>
                <a:latin typeface="Calibri" panose="020F0502020204030204" pitchFamily="34" charset="0"/>
                <a:ea typeface="Calibri" panose="020F0502020204030204" pitchFamily="34" charset="0"/>
                <a:hlinkClick r:id="rId3"/>
              </a:rPr>
              <a:t>https://game.fixjerisk.nl/game/#!/load</a:t>
            </a:r>
            <a:endParaRPr lang="nl-NL" sz="1800">
              <a:effectLst/>
              <a:latin typeface="Calibri" panose="020F0502020204030204" pitchFamily="34" charset="0"/>
              <a:ea typeface="Calibri" panose="020F0502020204030204" pitchFamily="34" charset="0"/>
            </a:endParaRPr>
          </a:p>
          <a:p>
            <a:endParaRPr lang="nl-NL"/>
          </a:p>
        </p:txBody>
      </p:sp>
      <p:sp>
        <p:nvSpPr>
          <p:cNvPr id="4" name="Tijdelijke aanduiding voor dianummer 3"/>
          <p:cNvSpPr>
            <a:spLocks noGrp="1"/>
          </p:cNvSpPr>
          <p:nvPr>
            <p:ph type="sldNum" sz="quarter" idx="10"/>
          </p:nvPr>
        </p:nvSpPr>
        <p:spPr/>
        <p:txBody>
          <a:bodyPr/>
          <a:lstStyle/>
          <a:p>
            <a:fld id="{02402655-2C22-4749-9F1B-A0918EFCDCA1}" type="slidenum">
              <a:rPr lang="nl-NL" smtClean="0"/>
              <a:t>16</a:t>
            </a:fld>
            <a:endParaRPr lang="nl-NL"/>
          </a:p>
        </p:txBody>
      </p:sp>
    </p:spTree>
    <p:extLst>
      <p:ext uri="{BB962C8B-B14F-4D97-AF65-F5344CB8AC3E}">
        <p14:creationId xmlns:p14="http://schemas.microsoft.com/office/powerpoint/2010/main" val="470908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eaLnBrk="1" hangingPunct="1">
              <a:buFont typeface="Arial" pitchFamily="34" charset="0"/>
              <a:buNone/>
              <a:defRPr/>
            </a:pPr>
            <a:r>
              <a:rPr lang="nl-NL"/>
              <a:t>Aan</a:t>
            </a:r>
            <a:r>
              <a:rPr lang="nl-NL" baseline="0"/>
              <a:t> het einde van de les kom je nog even terug op wat de kinderen geleerd hebben tijdens de gastles. Weten de leerlingen hoe verzekeren werkt en hoe ze omgaan met bepaalde risico’s? </a:t>
            </a:r>
          </a:p>
          <a:p>
            <a:pPr marL="0" indent="0" eaLnBrk="1" hangingPunct="1">
              <a:buFont typeface="Arial" pitchFamily="34" charset="0"/>
              <a:buNone/>
              <a:defRPr/>
            </a:pPr>
            <a:r>
              <a:rPr lang="nl-NL"/>
              <a:t>Thuis kunnen ze ook nog opdrachten maken (samen met hun</a:t>
            </a:r>
            <a:r>
              <a:rPr lang="nl-NL" baseline="0"/>
              <a:t> ouders). M</a:t>
            </a:r>
            <a:r>
              <a:rPr lang="nl-NL"/>
              <a:t>eer nieuws en interessante weetjes over geld vind je hier:</a:t>
            </a:r>
          </a:p>
          <a:p>
            <a:pPr marL="0" indent="0" eaLnBrk="1" hangingPunct="1">
              <a:buFont typeface="Arial" pitchFamily="34" charset="0"/>
              <a:buNone/>
              <a:defRPr/>
            </a:pPr>
            <a:endParaRPr lang="nl-NL">
              <a:hlinkClick r:id="" action="ppaction://noaction"/>
            </a:endParaRPr>
          </a:p>
          <a:p>
            <a:pPr marL="0" indent="0" eaLnBrk="1" hangingPunct="1">
              <a:buFont typeface="Arial" pitchFamily="34" charset="0"/>
              <a:buNone/>
              <a:defRPr/>
            </a:pPr>
            <a:r>
              <a:rPr lang="nl-NL">
                <a:hlinkClick r:id="" action="ppaction://noaction"/>
              </a:rPr>
              <a:t>http://www.weekvanhetgeld.nl/lesmateriaal</a:t>
            </a:r>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17</a:t>
            </a:fld>
            <a:endParaRPr lang="nl-NL"/>
          </a:p>
        </p:txBody>
      </p:sp>
    </p:spTree>
    <p:extLst>
      <p:ext uri="{BB962C8B-B14F-4D97-AF65-F5344CB8AC3E}">
        <p14:creationId xmlns:p14="http://schemas.microsoft.com/office/powerpoint/2010/main" val="365278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b="1">
                <a:solidFill>
                  <a:schemeClr val="accent6"/>
                </a:solidFill>
              </a:rPr>
              <a:t>Introductie:</a:t>
            </a:r>
          </a:p>
          <a:p>
            <a:pPr marL="171450" indent="-171450">
              <a:buFont typeface="Arial" panose="020B0604020202020204" pitchFamily="34" charset="0"/>
              <a:buChar char="•"/>
            </a:pPr>
            <a:r>
              <a:rPr lang="nl-NL" b="0">
                <a:solidFill>
                  <a:schemeClr val="accent6"/>
                </a:solidFill>
              </a:rPr>
              <a:t>Wie ben ik</a:t>
            </a:r>
          </a:p>
          <a:p>
            <a:pPr marL="171450" indent="-171450">
              <a:buFont typeface="Arial" panose="020B0604020202020204" pitchFamily="34" charset="0"/>
              <a:buChar char="•"/>
            </a:pPr>
            <a:r>
              <a:rPr lang="nl-NL" b="0">
                <a:solidFill>
                  <a:schemeClr val="accent6"/>
                </a:solidFill>
              </a:rPr>
              <a:t>Waar werk ik</a:t>
            </a:r>
          </a:p>
          <a:p>
            <a:pPr marL="171450" indent="-171450">
              <a:buFont typeface="Arial" panose="020B0604020202020204" pitchFamily="34" charset="0"/>
              <a:buChar char="•"/>
            </a:pPr>
            <a:r>
              <a:rPr lang="nl-NL" b="0">
                <a:solidFill>
                  <a:schemeClr val="accent6"/>
                </a:solidFill>
              </a:rPr>
              <a:t>Wat doe ik</a:t>
            </a:r>
          </a:p>
          <a:p>
            <a:endParaRPr lang="nl-NL" sz="1200" b="0" kern="1200">
              <a:solidFill>
                <a:schemeClr val="tx1"/>
              </a:solidFill>
              <a:effectLst/>
              <a:latin typeface="+mn-lt"/>
              <a:ea typeface="+mn-ea"/>
              <a:cs typeface="+mn-cs"/>
            </a:endParaRPr>
          </a:p>
          <a:p>
            <a:r>
              <a:rPr lang="nl-NL" sz="1200" b="1" kern="1200">
                <a:solidFill>
                  <a:schemeClr val="tx1"/>
                </a:solidFill>
                <a:effectLst/>
                <a:latin typeface="+mn-lt"/>
                <a:ea typeface="+mn-ea"/>
                <a:cs typeface="+mn-cs"/>
              </a:rPr>
              <a:t>Waarom geven we een gastles?</a:t>
            </a:r>
          </a:p>
          <a:p>
            <a:r>
              <a:rPr lang="nl-NL" sz="1200" b="0" kern="1200">
                <a:solidFill>
                  <a:schemeClr val="tx1"/>
                </a:solidFill>
                <a:effectLst/>
                <a:latin typeface="+mn-lt"/>
                <a:ea typeface="+mn-ea"/>
                <a:cs typeface="+mn-cs"/>
              </a:rPr>
              <a:t>We vinden het belangrijk dat jullie al jong leren omgaan met geld en risico’s. </a:t>
            </a:r>
          </a:p>
          <a:p>
            <a:r>
              <a:rPr lang="nl-NL" sz="1200" b="0" kern="1200">
                <a:solidFill>
                  <a:schemeClr val="tx1"/>
                </a:solidFill>
                <a:effectLst/>
                <a:latin typeface="+mn-lt"/>
                <a:ea typeface="+mn-ea"/>
                <a:cs typeface="+mn-cs"/>
              </a:rPr>
              <a:t>Jong geleerd is immers oud gedaan! Tijdens de gastles laten we jullie daarom kennismaken met verzekeren. </a:t>
            </a:r>
          </a:p>
          <a:p>
            <a:r>
              <a:rPr lang="nl-NL" sz="1200" b="0" kern="1200">
                <a:solidFill>
                  <a:schemeClr val="tx1"/>
                </a:solidFill>
                <a:effectLst/>
                <a:latin typeface="+mn-lt"/>
                <a:ea typeface="+mn-ea"/>
                <a:cs typeface="+mn-cs"/>
              </a:rPr>
              <a:t>Jullie</a:t>
            </a:r>
            <a:r>
              <a:rPr lang="nl-NL" sz="1200" b="0" kern="1200" baseline="0">
                <a:solidFill>
                  <a:schemeClr val="tx1"/>
                </a:solidFill>
                <a:effectLst/>
                <a:latin typeface="+mn-lt"/>
                <a:ea typeface="+mn-ea"/>
                <a:cs typeface="+mn-cs"/>
              </a:rPr>
              <a:t> </a:t>
            </a:r>
            <a:r>
              <a:rPr lang="nl-NL" sz="1200" b="0" kern="1200">
                <a:solidFill>
                  <a:schemeClr val="tx1"/>
                </a:solidFill>
                <a:effectLst/>
                <a:latin typeface="+mn-lt"/>
                <a:ea typeface="+mn-ea"/>
                <a:cs typeface="+mn-cs"/>
              </a:rPr>
              <a:t>ontdekken wat verzekeren is</a:t>
            </a:r>
            <a:r>
              <a:rPr lang="nl-NL" sz="1200" b="0" kern="1200" baseline="0">
                <a:solidFill>
                  <a:schemeClr val="tx1"/>
                </a:solidFill>
                <a:effectLst/>
                <a:latin typeface="+mn-lt"/>
                <a:ea typeface="+mn-ea"/>
                <a:cs typeface="+mn-cs"/>
              </a:rPr>
              <a:t> </a:t>
            </a:r>
            <a:r>
              <a:rPr lang="nl-NL" sz="1200" b="0" kern="1200">
                <a:solidFill>
                  <a:schemeClr val="tx1"/>
                </a:solidFill>
                <a:effectLst/>
                <a:latin typeface="+mn-lt"/>
                <a:ea typeface="+mn-ea"/>
                <a:cs typeface="+mn-cs"/>
              </a:rPr>
              <a:t>en leren kritisch nadenken: verzekeren is niet altijd nodig.</a:t>
            </a:r>
          </a:p>
          <a:p>
            <a:endParaRPr lang="nl-NL"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a:solidFill>
                  <a:schemeClr val="tx1"/>
                </a:solidFill>
                <a:effectLst/>
                <a:latin typeface="+mn-lt"/>
                <a:ea typeface="+mn-ea"/>
                <a:cs typeface="+mn-cs"/>
              </a:rPr>
              <a:t>Wie geven een gastles?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kern="1200">
                <a:solidFill>
                  <a:schemeClr val="tx1"/>
                </a:solidFill>
                <a:effectLst/>
                <a:latin typeface="+mn-lt"/>
                <a:ea typeface="+mn-ea"/>
                <a:cs typeface="+mn-cs"/>
              </a:rPr>
              <a:t>Deze week staan er veel medewerkers van banken en verzekeraars voor de klas. Zij hebben in hun dagelijks werk veel te maken met financiën en vinden het heel leuk om jullie hier meer over te vertellen. Deze week zijn zij daarom voor een keer gastdocent, net als ik. Ik werk zelf bij een verzekeraar. Weten jullie wat een verzekeraar doet? Dat ga ik jullie vertellen!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a:solidFill>
                  <a:schemeClr val="tx1"/>
                </a:solidFill>
                <a:effectLst/>
                <a:latin typeface="+mn-lt"/>
                <a:ea typeface="+mn-ea"/>
                <a:cs typeface="+mn-cs"/>
              </a:rPr>
              <a:t>Ben jij een held met je geld?</a:t>
            </a:r>
          </a:p>
          <a:p>
            <a:r>
              <a:rPr lang="nl-NL" sz="1200" b="0" kern="1200">
                <a:solidFill>
                  <a:schemeClr val="tx1"/>
                </a:solidFill>
                <a:effectLst/>
                <a:latin typeface="+mn-lt"/>
                <a:ea typeface="+mn-ea"/>
                <a:cs typeface="+mn-cs"/>
              </a:rPr>
              <a:t>Voordat ik jullie iets ga vertellen over geld en risico’s, heb ik eerst een aantal vragen aan jullie. Wie vinden jullie een echte geld held of heldin? Jullie mogen hier over na gaan denken aan de hand van een aantal vragen: &lt;volgende slide&gt; </a:t>
            </a:r>
          </a:p>
          <a:p>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2</a:t>
            </a:fld>
            <a:endParaRPr lang="nl-NL"/>
          </a:p>
        </p:txBody>
      </p:sp>
    </p:spTree>
    <p:extLst>
      <p:ext uri="{BB962C8B-B14F-4D97-AF65-F5344CB8AC3E}">
        <p14:creationId xmlns:p14="http://schemas.microsoft.com/office/powerpoint/2010/main" val="66750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kern="1200">
                <a:solidFill>
                  <a:schemeClr val="tx1"/>
                </a:solidFill>
                <a:effectLst/>
                <a:latin typeface="+mn-lt"/>
                <a:ea typeface="+mn-ea"/>
                <a:cs typeface="+mn-cs"/>
              </a:rPr>
              <a:t>Voor we écht gaan beginnen, heb ik een vraag aan jullie.</a:t>
            </a:r>
          </a:p>
          <a:p>
            <a:endParaRPr lang="nl-NL" sz="1200" b="0" kern="1200">
              <a:solidFill>
                <a:schemeClr val="tx1"/>
              </a:solidFill>
              <a:effectLst/>
              <a:latin typeface="+mn-lt"/>
              <a:ea typeface="+mn-ea"/>
              <a:cs typeface="+mn-cs"/>
            </a:endParaRPr>
          </a:p>
          <a:p>
            <a:r>
              <a:rPr lang="nl-NL" sz="1200" b="1" kern="1200">
                <a:solidFill>
                  <a:schemeClr val="tx1"/>
                </a:solidFill>
                <a:effectLst/>
                <a:latin typeface="+mn-lt"/>
                <a:ea typeface="+mn-ea"/>
                <a:cs typeface="+mn-cs"/>
              </a:rPr>
              <a:t>Stel de volgende vraag</a:t>
            </a:r>
          </a:p>
          <a:p>
            <a:pPr marL="171450" indent="-171450">
              <a:buFontTx/>
              <a:buChar char="-"/>
            </a:pPr>
            <a:r>
              <a:rPr lang="nl-NL" sz="1200" b="0" kern="1200">
                <a:solidFill>
                  <a:schemeClr val="tx1"/>
                </a:solidFill>
                <a:effectLst/>
                <a:latin typeface="+mn-lt"/>
                <a:ea typeface="+mn-ea"/>
                <a:cs typeface="+mn-cs"/>
              </a:rPr>
              <a:t>Van wie is de fiets weleens gestolen?</a:t>
            </a:r>
          </a:p>
          <a:p>
            <a:pPr marL="171450" indent="-171450">
              <a:buFontTx/>
              <a:buChar char="-"/>
            </a:pPr>
            <a:endParaRPr lang="nl-NL" sz="1200" b="0" kern="1200">
              <a:solidFill>
                <a:schemeClr val="tx1"/>
              </a:solidFill>
              <a:effectLst/>
              <a:latin typeface="+mn-lt"/>
              <a:ea typeface="+mn-ea"/>
              <a:cs typeface="+mn-cs"/>
            </a:endParaRPr>
          </a:p>
          <a:p>
            <a:pPr marL="0" indent="0">
              <a:buFontTx/>
              <a:buNone/>
            </a:pPr>
            <a:r>
              <a:rPr lang="nl-NL" sz="1200" b="1" kern="1200">
                <a:solidFill>
                  <a:schemeClr val="tx1"/>
                </a:solidFill>
                <a:effectLst/>
                <a:latin typeface="+mn-lt"/>
                <a:ea typeface="+mn-ea"/>
                <a:cs typeface="+mn-cs"/>
              </a:rPr>
              <a:t>Doorvragen </a:t>
            </a:r>
            <a:r>
              <a:rPr lang="nl-NL" sz="1200" b="0" kern="1200">
                <a:solidFill>
                  <a:schemeClr val="tx1"/>
                </a:solidFill>
                <a:effectLst/>
                <a:latin typeface="+mn-lt"/>
                <a:ea typeface="+mn-ea"/>
                <a:cs typeface="+mn-cs"/>
              </a:rPr>
              <a:t>op de antwoorden bij wie inderdaad de fiets weleens is gestolen:</a:t>
            </a:r>
          </a:p>
          <a:p>
            <a:pPr marL="171450" lvl="0" indent="-171450">
              <a:buFontTx/>
              <a:buChar char="-"/>
            </a:pPr>
            <a:r>
              <a:rPr lang="nl-NL" b="0" kern="1200">
                <a:solidFill>
                  <a:schemeClr val="tx1"/>
                </a:solidFill>
                <a:effectLst/>
                <a:latin typeface="+mn-lt"/>
                <a:ea typeface="+mn-ea"/>
                <a:cs typeface="+mn-cs"/>
              </a:rPr>
              <a:t>Hoe is dat toen opgelost?</a:t>
            </a:r>
          </a:p>
          <a:p>
            <a:pPr marL="171450" lvl="0" indent="-171450">
              <a:buFontTx/>
              <a:buChar char="-"/>
            </a:pPr>
            <a:r>
              <a:rPr lang="nl-NL" b="0" kern="1200">
                <a:solidFill>
                  <a:schemeClr val="tx1"/>
                </a:solidFill>
                <a:effectLst/>
                <a:latin typeface="+mn-lt"/>
                <a:ea typeface="+mn-ea"/>
                <a:cs typeface="+mn-cs"/>
              </a:rPr>
              <a:t>Hoe kwam je aan geld voor een nieuwe fiets?</a:t>
            </a:r>
          </a:p>
          <a:p>
            <a:pPr marL="628650" lvl="1" indent="-171450">
              <a:buFontTx/>
              <a:buChar char="-"/>
            </a:pPr>
            <a:r>
              <a:rPr lang="nl-NL" b="0" i="1" kern="1200">
                <a:solidFill>
                  <a:schemeClr val="tx1"/>
                </a:solidFill>
                <a:effectLst/>
                <a:latin typeface="+mn-lt"/>
                <a:ea typeface="+mn-ea"/>
                <a:cs typeface="+mn-cs"/>
              </a:rPr>
              <a:t>Konden papa en mama de nieuwe fiets direct betalen, moesten ze sparen of kregen ze geld van de verzekering?</a:t>
            </a:r>
            <a:endParaRPr lang="nl-NL" i="1"/>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a:solidFill>
                  <a:schemeClr val="tx1"/>
                </a:solidFill>
                <a:latin typeface="+mn-lt"/>
                <a:ea typeface="+mn-ea"/>
                <a:cs typeface="+mn-cs"/>
              </a:rPr>
              <a:t>&lt;&lt; volgende slide &gt;&gt;</a:t>
            </a:r>
            <a:endParaRPr lang="nl-NL"/>
          </a:p>
          <a:p>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3</a:t>
            </a:fld>
            <a:endParaRPr lang="nl-NL"/>
          </a:p>
        </p:txBody>
      </p:sp>
    </p:spTree>
    <p:extLst>
      <p:ext uri="{BB962C8B-B14F-4D97-AF65-F5344CB8AC3E}">
        <p14:creationId xmlns:p14="http://schemas.microsoft.com/office/powerpoint/2010/main" val="1829316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b="1" dirty="0"/>
              <a:t>Verzekeren</a:t>
            </a:r>
            <a:r>
              <a:rPr lang="nl-NL" dirty="0"/>
              <a:t> is iets waar we lang geleden mee zijn begonnen. In de 17e eeuw begonnen we hiermee. Een groepje scheepseigenaren deed allemaal geld in een pot. </a:t>
            </a:r>
            <a:br>
              <a:rPr lang="nl-NL" dirty="0"/>
            </a:br>
            <a:r>
              <a:rPr lang="nl-NL" dirty="0"/>
              <a:t>Als het schip verging in de zee of een scheepslading verloren ging, dan kreeg de eigenaar van het schip geld uit de pot.</a:t>
            </a:r>
            <a:br>
              <a:rPr lang="nl-NL" dirty="0"/>
            </a:br>
            <a:r>
              <a:rPr lang="nl-NL" dirty="0"/>
              <a:t> </a:t>
            </a:r>
          </a:p>
          <a:p>
            <a:pPr marL="171450" indent="-171450">
              <a:buFont typeface="Arial" panose="020B0604020202020204" pitchFamily="34" charset="0"/>
              <a:buChar char="•"/>
            </a:pPr>
            <a:r>
              <a:rPr lang="nl-NL" dirty="0"/>
              <a:t>Het geld dat regelmatig in een pot wordt gestopt, heet de </a:t>
            </a:r>
            <a:r>
              <a:rPr lang="nl-NL" b="1" dirty="0"/>
              <a:t>premie</a:t>
            </a:r>
            <a:r>
              <a:rPr lang="nl-NL" dirty="0"/>
              <a:t>. Dat doe je ook bij een verzekering. Je betaalt die premie aan de verzekeringsmaatschappij. </a:t>
            </a:r>
            <a:br>
              <a:rPr lang="nl-NL" dirty="0"/>
            </a:br>
            <a:r>
              <a:rPr lang="nl-NL" dirty="0"/>
              <a:t>Die past goed op al dat geld en betaalt uit die pot als iemand schade heeft. </a:t>
            </a:r>
            <a:br>
              <a:rPr lang="nl-NL" dirty="0"/>
            </a:br>
            <a:r>
              <a:rPr lang="nl-NL" dirty="0"/>
              <a:t>Maar dan is één ding wel belangrijk: je moet vooraf hebben afgesproken welke soort schade</a:t>
            </a:r>
            <a:r>
              <a:rPr lang="nl-NL" baseline="0" dirty="0"/>
              <a:t> </a:t>
            </a:r>
            <a:r>
              <a:rPr lang="nl-NL" dirty="0"/>
              <a:t>je allemaal verzekerd wilt hebben. </a:t>
            </a:r>
            <a:br>
              <a:rPr lang="nl-NL" dirty="0"/>
            </a:br>
            <a:r>
              <a:rPr lang="nl-NL" dirty="0"/>
              <a:t>Wil je bijvoorbeeld je fiets alleen tegen diefstal verzekeren of ook nog tegen een botsing met een auto of andere fiets? </a:t>
            </a:r>
            <a:br>
              <a:rPr lang="nl-NL" dirty="0"/>
            </a:br>
            <a:r>
              <a:rPr lang="nl-NL" dirty="0"/>
              <a:t>Daar moet je goed over nadenken, want hoe meer risico’s je verzekerd wilt hebben, hoe meer geld je moet betalen. </a:t>
            </a:r>
          </a:p>
          <a:p>
            <a:endParaRPr lang="nl-NL" dirty="0"/>
          </a:p>
          <a:p>
            <a:pPr marL="171450" indent="-171450">
              <a:buFont typeface="Arial" panose="020B0604020202020204" pitchFamily="34" charset="0"/>
              <a:buChar char="•"/>
            </a:pPr>
            <a:r>
              <a:rPr lang="nl-NL" dirty="0"/>
              <a:t>Als je weet tegen welke risico’s je je wilt verzekeren, dan schrijft de verzekeraar die afspraken op een papier, als een bewijs . </a:t>
            </a:r>
            <a:br>
              <a:rPr lang="nl-NL" dirty="0"/>
            </a:br>
            <a:r>
              <a:rPr lang="nl-NL" dirty="0"/>
              <a:t>Dat heet een </a:t>
            </a:r>
            <a:r>
              <a:rPr lang="nl-NL" b="1" dirty="0"/>
              <a:t>verzekeringspolis</a:t>
            </a:r>
            <a:r>
              <a:rPr lang="nl-NL" dirty="0"/>
              <a:t>. Daar staat in voor welke schade je verzekerd bent en voor welke schade niet.</a:t>
            </a:r>
          </a:p>
          <a:p>
            <a:endParaRPr lang="nl-NL" b="1" baseline="0" dirty="0"/>
          </a:p>
          <a:p>
            <a:r>
              <a:rPr lang="nl-NL" b="1" baseline="0" dirty="0"/>
              <a:t>Welke risico zien jullie?</a:t>
            </a:r>
            <a:br>
              <a:rPr lang="nl-NL" b="0" baseline="0" dirty="0"/>
            </a:br>
            <a:r>
              <a:rPr lang="nl-NL" b="0" baseline="0" dirty="0"/>
              <a:t>Welke risico’s kan je nog meer bedenken? </a:t>
            </a:r>
            <a:r>
              <a:rPr lang="nl-NL" sz="1200" b="0" i="0" u="none" strike="noStrike" kern="1200" baseline="0" dirty="0">
                <a:solidFill>
                  <a:schemeClr val="tx1"/>
                </a:solidFill>
                <a:latin typeface="+mn-lt"/>
                <a:ea typeface="+mn-ea"/>
                <a:cs typeface="+mn-cs"/>
              </a:rPr>
              <a:t>Denk aan een bal door de ruit, je fiets kan worden gestolen, je kunt je been breken tijdens gym… etc. Als zoiets gebeurt kost dat geld; je moet een nieuwe fiets kopen, je moet een nieuwe ruit voor de buurman betalen of je moet naar de arts.</a:t>
            </a:r>
          </a:p>
          <a:p>
            <a:endParaRPr lang="nl-NL"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b="1" baseline="0" dirty="0"/>
              <a:t>Wat kun je doen om je te verzekeren tegen deze kosten? </a:t>
            </a:r>
            <a:r>
              <a:rPr lang="nl-NL" b="1" i="1" baseline="0" dirty="0"/>
              <a:t>Introduceer hier de term ‘verzekeren’!</a:t>
            </a:r>
            <a:endParaRPr lang="nl-NL"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Jouw ouders kunnen een verzekering voor de fiets afsluiten. Voor deze verzekering betalen zij dan maandelijks een bedrag. Als de fiets wordt gestolen, kunnen ze aan de verzekeringsmaatschappij geld vragen voor een nieuwe/andere fiets.</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4</a:t>
            </a:fld>
            <a:endParaRPr lang="nl-NL"/>
          </a:p>
        </p:txBody>
      </p:sp>
    </p:spTree>
    <p:extLst>
      <p:ext uri="{BB962C8B-B14F-4D97-AF65-F5344CB8AC3E}">
        <p14:creationId xmlns:p14="http://schemas.microsoft.com/office/powerpoint/2010/main" val="31726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Ander voorbeeld, maar misschien wel een idee om zoiets erin te doen, geen must</a:t>
            </a:r>
          </a:p>
          <a:p>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5</a:t>
            </a:fld>
            <a:endParaRPr lang="nl-NL"/>
          </a:p>
        </p:txBody>
      </p:sp>
    </p:spTree>
    <p:extLst>
      <p:ext uri="{BB962C8B-B14F-4D97-AF65-F5344CB8AC3E}">
        <p14:creationId xmlns:p14="http://schemas.microsoft.com/office/powerpoint/2010/main" val="1974731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baseline="0">
                <a:solidFill>
                  <a:schemeClr val="tx1"/>
                </a:solidFill>
                <a:effectLst/>
                <a:latin typeface="+mn-lt"/>
                <a:ea typeface="+mn-ea"/>
                <a:cs typeface="+mn-cs"/>
              </a:rPr>
              <a:t>Wat kun je allemaal verzekeren? </a:t>
            </a:r>
          </a:p>
          <a:p>
            <a:r>
              <a:rPr lang="nl-NL" sz="1200" b="0" kern="1200">
                <a:solidFill>
                  <a:schemeClr val="tx1"/>
                </a:solidFill>
                <a:effectLst/>
                <a:latin typeface="+mn-lt"/>
                <a:ea typeface="+mn-ea"/>
                <a:cs typeface="+mn-cs"/>
              </a:rPr>
              <a:t>Vraag</a:t>
            </a:r>
            <a:r>
              <a:rPr lang="nl-NL" sz="1200" b="0" kern="1200" baseline="0">
                <a:solidFill>
                  <a:schemeClr val="tx1"/>
                </a:solidFill>
                <a:effectLst/>
                <a:latin typeface="+mn-lt"/>
                <a:ea typeface="+mn-ea"/>
                <a:cs typeface="+mn-cs"/>
              </a:rPr>
              <a:t> de kinderen waar zij aan denken bij verzekeren. We hebben het natuurlijk gehad over je fiets verzekeren tegen diefstal, maar er zijn ook nog andere vormen van verzekeren, bijvoorbeeld het verzekeren van de benen van zangeres Taylor Swift en de benen van voetballer </a:t>
            </a:r>
            <a:r>
              <a:rPr lang="nl-NL" sz="1200" b="0" kern="1200" baseline="0" err="1">
                <a:solidFill>
                  <a:schemeClr val="tx1"/>
                </a:solidFill>
                <a:effectLst/>
                <a:latin typeface="+mn-lt"/>
                <a:ea typeface="+mn-ea"/>
                <a:cs typeface="+mn-cs"/>
              </a:rPr>
              <a:t>Christiano</a:t>
            </a:r>
            <a:r>
              <a:rPr lang="nl-NL" sz="1200" b="0" kern="1200" baseline="0">
                <a:solidFill>
                  <a:schemeClr val="tx1"/>
                </a:solidFill>
                <a:effectLst/>
                <a:latin typeface="+mn-lt"/>
                <a:ea typeface="+mn-ea"/>
                <a:cs typeface="+mn-cs"/>
              </a:rPr>
              <a:t> Ronaldo. </a:t>
            </a:r>
            <a:r>
              <a:rPr lang="nl-NL" sz="1200" b="0" kern="1200" baseline="0" err="1">
                <a:solidFill>
                  <a:schemeClr val="tx1"/>
                </a:solidFill>
                <a:effectLst/>
                <a:latin typeface="+mn-lt"/>
                <a:ea typeface="+mn-ea"/>
                <a:cs typeface="+mn-cs"/>
              </a:rPr>
              <a:t>Christiano</a:t>
            </a:r>
            <a:r>
              <a:rPr lang="nl-NL" sz="1200" b="0" kern="1200" baseline="0">
                <a:solidFill>
                  <a:schemeClr val="tx1"/>
                </a:solidFill>
                <a:effectLst/>
                <a:latin typeface="+mn-lt"/>
                <a:ea typeface="+mn-ea"/>
                <a:cs typeface="+mn-cs"/>
              </a:rPr>
              <a:t> Ronaldo heeft zijn benen verzekerd voor </a:t>
            </a:r>
            <a:r>
              <a:rPr lang="nl-NL" sz="1200" b="1" kern="1200" baseline="0">
                <a:solidFill>
                  <a:schemeClr val="tx1"/>
                </a:solidFill>
                <a:effectLst/>
                <a:latin typeface="+mn-lt"/>
                <a:ea typeface="+mn-ea"/>
                <a:cs typeface="+mn-cs"/>
              </a:rPr>
              <a:t>206 miljoen.</a:t>
            </a:r>
            <a:br>
              <a:rPr lang="nl-NL" sz="1200" b="1" kern="1200" baseline="0">
                <a:solidFill>
                  <a:schemeClr val="tx1"/>
                </a:solidFill>
                <a:effectLst/>
                <a:latin typeface="+mn-lt"/>
                <a:ea typeface="+mn-ea"/>
                <a:cs typeface="+mn-cs"/>
              </a:rPr>
            </a:br>
            <a:endParaRPr lang="nl-NL" sz="1200" b="0" i="0" u="none" strike="noStrike" kern="1200" baseline="0">
              <a:solidFill>
                <a:schemeClr val="tx1"/>
              </a:solidFill>
              <a:latin typeface="+mn-lt"/>
              <a:ea typeface="+mn-ea"/>
              <a:cs typeface="+mn-cs"/>
            </a:endParaRPr>
          </a:p>
          <a:p>
            <a:r>
              <a:rPr lang="nl-NL" sz="1200" b="1" i="0" u="none" strike="noStrike" kern="1200" baseline="0">
                <a:solidFill>
                  <a:schemeClr val="tx1"/>
                </a:solidFill>
                <a:latin typeface="+mn-lt"/>
                <a:ea typeface="+mn-ea"/>
                <a:cs typeface="+mn-cs"/>
              </a:rPr>
              <a:t>Uitleg</a:t>
            </a:r>
          </a:p>
          <a:p>
            <a:r>
              <a:rPr lang="nl-NL" sz="1200" b="0" i="0" u="none" strike="noStrike" kern="1200" baseline="0">
                <a:solidFill>
                  <a:schemeClr val="tx1"/>
                </a:solidFill>
                <a:latin typeface="+mn-lt"/>
                <a:ea typeface="+mn-ea"/>
                <a:cs typeface="+mn-cs"/>
              </a:rPr>
              <a:t>Iedereen loopt </a:t>
            </a:r>
            <a:r>
              <a:rPr lang="nl-NL" sz="1200" b="0" i="1" u="none" strike="noStrike" kern="1200" baseline="0">
                <a:solidFill>
                  <a:schemeClr val="tx1"/>
                </a:solidFill>
                <a:latin typeface="+mn-lt"/>
                <a:ea typeface="+mn-ea"/>
                <a:cs typeface="+mn-cs"/>
              </a:rPr>
              <a:t>risico </a:t>
            </a:r>
            <a:r>
              <a:rPr lang="nl-NL" sz="1200" b="0" i="0" u="none" strike="noStrike" kern="1200" baseline="0">
                <a:solidFill>
                  <a:schemeClr val="tx1"/>
                </a:solidFill>
                <a:latin typeface="+mn-lt"/>
                <a:ea typeface="+mn-ea"/>
                <a:cs typeface="+mn-cs"/>
              </a:rPr>
              <a:t>dat hem iets overkomt. </a:t>
            </a:r>
          </a:p>
          <a:p>
            <a:r>
              <a:rPr lang="nl-NL" sz="1200" b="0" i="0" u="none" strike="noStrike" kern="1200" baseline="0">
                <a:solidFill>
                  <a:schemeClr val="tx1"/>
                </a:solidFill>
                <a:latin typeface="+mn-lt"/>
                <a:ea typeface="+mn-ea"/>
                <a:cs typeface="+mn-cs"/>
              </a:rPr>
              <a:t>Ronaldo verdient salaris met zijn benen. Stel, er overkomt hem iets waardoor hij zijn benen niet meer kan gebruiken en zijn geld niet meer kan verdienen met voetballen, dan is het goed dat hij dat risico heeft verzekerd. Zijn verzekering zorgt er dan voor dat hij nog steeds wat inkomen krijgt. Ronaldo verzekert zijn benen voor heel veel geld, hij betaalt dan ook heel veel premie. </a:t>
            </a:r>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7</a:t>
            </a:fld>
            <a:endParaRPr lang="nl-NL"/>
          </a:p>
        </p:txBody>
      </p:sp>
    </p:spTree>
    <p:extLst>
      <p:ext uri="{BB962C8B-B14F-4D97-AF65-F5344CB8AC3E}">
        <p14:creationId xmlns:p14="http://schemas.microsoft.com/office/powerpoint/2010/main" val="1977115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a:t>Hebben</a:t>
            </a:r>
            <a:r>
              <a:rPr lang="nl-NL" baseline="0"/>
              <a:t> jullie zelf iets meegemaakt waarbij je schade hebt veroorzaakt?</a:t>
            </a:r>
          </a:p>
          <a:p>
            <a:pPr marL="171450" indent="-171450">
              <a:buFont typeface="Arial" panose="020B0604020202020204" pitchFamily="34" charset="0"/>
              <a:buChar char="•"/>
            </a:pPr>
            <a:r>
              <a:rPr lang="nl-NL" baseline="0"/>
              <a:t>Ben je bijvoorbeeld weleens met de fiets tegen iemand of iets aangereden? Of een bal door een ruit geschoten/gegooid?</a:t>
            </a:r>
          </a:p>
          <a:p>
            <a:pPr marL="171450" indent="-171450">
              <a:buFont typeface="Arial" panose="020B0604020202020204" pitchFamily="34" charset="0"/>
              <a:buChar char="•"/>
            </a:pPr>
            <a:r>
              <a:rPr lang="nl-NL" baseline="0"/>
              <a:t>Wat gebeurde er toen? </a:t>
            </a:r>
          </a:p>
          <a:p>
            <a:pPr marL="171450" indent="-171450">
              <a:buFont typeface="Arial" panose="020B0604020202020204" pitchFamily="34" charset="0"/>
              <a:buChar char="•"/>
            </a:pPr>
            <a:r>
              <a:rPr lang="nl-NL" baseline="0"/>
              <a:t>Uitleg – verzekering bellen, uitleggen wat er is gebeurd, verzekering vergoedt (een gedeelte van) de kosten, bijvoorbeeld van de ruit.</a:t>
            </a:r>
            <a:endParaRPr lang="en-GB" baseline="0"/>
          </a:p>
          <a:p>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9</a:t>
            </a:fld>
            <a:endParaRPr lang="nl-NL"/>
          </a:p>
        </p:txBody>
      </p:sp>
    </p:spTree>
    <p:extLst>
      <p:ext uri="{BB962C8B-B14F-4D97-AF65-F5344CB8AC3E}">
        <p14:creationId xmlns:p14="http://schemas.microsoft.com/office/powerpoint/2010/main" val="2396641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200" b="1" i="0" u="none" strike="noStrike" kern="1200" baseline="0">
                <a:solidFill>
                  <a:schemeClr val="tx1"/>
                </a:solidFill>
                <a:latin typeface="+mn-lt"/>
                <a:ea typeface="+mn-ea"/>
                <a:cs typeface="+mn-cs"/>
              </a:rPr>
              <a:t>Verdiepingsopdracht:</a:t>
            </a:r>
            <a:br>
              <a:rPr lang="nl-NL" sz="1200" b="0" i="0" u="none" strike="noStrike" kern="1200" baseline="0">
                <a:solidFill>
                  <a:schemeClr val="tx1"/>
                </a:solidFill>
                <a:latin typeface="+mn-lt"/>
                <a:ea typeface="+mn-ea"/>
                <a:cs typeface="+mn-cs"/>
              </a:rPr>
            </a:br>
            <a:r>
              <a:rPr lang="nl-NL" sz="1200" b="0" i="0" u="none" strike="noStrike" kern="1200" baseline="0">
                <a:solidFill>
                  <a:schemeClr val="tx1"/>
                </a:solidFill>
                <a:latin typeface="+mn-lt"/>
                <a:ea typeface="+mn-ea"/>
                <a:cs typeface="+mn-cs"/>
              </a:rPr>
              <a:t>Laat de klas in de groepjes nadenken over bovenstaande vraag (zorg dat de leraar de klas voorafgaand aan de presentatie in max 6 groepjes heeft verdeeld, zowel voor deze opdracht als voor het spel). </a:t>
            </a:r>
            <a:br>
              <a:rPr lang="nl-NL" sz="1200" b="1" i="0" u="none" strike="noStrike" kern="1200" baseline="0">
                <a:solidFill>
                  <a:schemeClr val="tx1"/>
                </a:solidFill>
                <a:latin typeface="+mn-lt"/>
                <a:ea typeface="+mn-ea"/>
                <a:cs typeface="+mn-cs"/>
              </a:rPr>
            </a:br>
            <a:br>
              <a:rPr lang="nl-NL" sz="1200" b="1" i="0" u="none" strike="noStrike" kern="1200" baseline="0">
                <a:solidFill>
                  <a:schemeClr val="tx1"/>
                </a:solidFill>
                <a:latin typeface="+mn-lt"/>
                <a:ea typeface="+mn-ea"/>
                <a:cs typeface="+mn-cs"/>
              </a:rPr>
            </a:br>
            <a:r>
              <a:rPr lang="nl-NL" sz="1200" b="1" i="0" u="none" strike="noStrike" kern="1200" baseline="0">
                <a:solidFill>
                  <a:schemeClr val="tx1"/>
                </a:solidFill>
                <a:latin typeface="+mn-lt"/>
                <a:ea typeface="+mn-ea"/>
                <a:cs typeface="+mn-cs"/>
              </a:rPr>
              <a:t>Nu gaan jullie zelf aan de slag met verzekeren</a:t>
            </a:r>
            <a:endParaRPr lang="nl-NL" sz="1200" b="0" i="0" u="none" strike="noStrike" kern="1200" baseline="0">
              <a:solidFill>
                <a:srgbClr val="FFFF00"/>
              </a:solidFill>
              <a:latin typeface="+mn-lt"/>
              <a:ea typeface="+mn-ea"/>
              <a:cs typeface="+mn-cs"/>
            </a:endParaRPr>
          </a:p>
          <a:p>
            <a:pPr marL="171450" indent="-171450">
              <a:buFont typeface="Arial" panose="020B0604020202020204" pitchFamily="34" charset="0"/>
              <a:buChar char="•"/>
            </a:pPr>
            <a:r>
              <a:rPr lang="nl-NL" sz="1200" b="0" i="0" u="none" strike="noStrike" kern="1200" baseline="0">
                <a:solidFill>
                  <a:schemeClr val="tx1"/>
                </a:solidFill>
                <a:latin typeface="+mn-lt"/>
                <a:ea typeface="+mn-ea"/>
                <a:cs typeface="+mn-cs"/>
              </a:rPr>
              <a:t>De groepen gaan adviseren of Sanne een verzekering moet afsluiten of juist niet. </a:t>
            </a:r>
          </a:p>
          <a:p>
            <a:pPr marL="171450" indent="-171450">
              <a:buFont typeface="Arial" panose="020B0604020202020204" pitchFamily="34" charset="0"/>
              <a:buChar char="•"/>
            </a:pPr>
            <a:r>
              <a:rPr lang="nl-NL" sz="1200" b="0" i="0" u="none" strike="noStrike" kern="1200" baseline="0">
                <a:solidFill>
                  <a:schemeClr val="tx1"/>
                </a:solidFill>
                <a:latin typeface="+mn-lt"/>
                <a:ea typeface="+mn-ea"/>
                <a:cs typeface="+mn-cs"/>
              </a:rPr>
              <a:t>Jullie krijgen daarvoor vijf minuten de tijd. </a:t>
            </a:r>
          </a:p>
          <a:p>
            <a:pPr marL="171450" indent="-171450">
              <a:buFont typeface="Arial" panose="020B0604020202020204" pitchFamily="34" charset="0"/>
              <a:buChar char="•"/>
            </a:pPr>
            <a:r>
              <a:rPr lang="nl-NL" sz="1200" b="0" i="0" u="none" strike="noStrike" kern="1200" baseline="0">
                <a:solidFill>
                  <a:schemeClr val="tx1"/>
                </a:solidFill>
                <a:latin typeface="+mn-lt"/>
                <a:ea typeface="+mn-ea"/>
                <a:cs typeface="+mn-cs"/>
              </a:rPr>
              <a:t>Je vraagt de groepen welk advies ze hebben gegeven en waarom. </a:t>
            </a:r>
          </a:p>
          <a:p>
            <a:pPr marL="171450" indent="-171450">
              <a:buFont typeface="Arial" panose="020B0604020202020204" pitchFamily="34" charset="0"/>
              <a:buChar char="•"/>
            </a:pPr>
            <a:r>
              <a:rPr lang="nl-NL" sz="1200" b="0" i="0" u="none" strike="noStrike" kern="1200" baseline="0">
                <a:solidFill>
                  <a:schemeClr val="tx1"/>
                </a:solidFill>
                <a:latin typeface="+mn-lt"/>
                <a:ea typeface="+mn-ea"/>
                <a:cs typeface="+mn-cs"/>
              </a:rPr>
              <a:t>Vervolgens kun je de andere groepen vragen wat zij van het advies vinden. </a:t>
            </a:r>
          </a:p>
          <a:p>
            <a:pPr marL="171450" indent="-171450">
              <a:buFont typeface="Arial" panose="020B0604020202020204" pitchFamily="34" charset="0"/>
              <a:buChar char="•"/>
            </a:pPr>
            <a:r>
              <a:rPr lang="nl-NL" sz="1200" b="0" i="0" u="none" strike="noStrike" kern="1200" baseline="0">
                <a:solidFill>
                  <a:schemeClr val="tx1"/>
                </a:solidFill>
                <a:latin typeface="+mn-lt"/>
                <a:ea typeface="+mn-ea"/>
                <a:cs typeface="+mn-cs"/>
              </a:rPr>
              <a:t>Via ontdekkend leren, komen leerlingen tot de conclusie dat risico = kans x financieel effect. </a:t>
            </a:r>
            <a:br>
              <a:rPr lang="nl-NL" sz="1200" b="0" i="0" u="none" strike="noStrike" kern="1200" baseline="0">
                <a:solidFill>
                  <a:schemeClr val="tx1"/>
                </a:solidFill>
                <a:latin typeface="+mn-lt"/>
                <a:ea typeface="+mn-ea"/>
                <a:cs typeface="+mn-cs"/>
              </a:rPr>
            </a:br>
            <a:endParaRPr lang="nl-NL" sz="1200" b="0" i="0" u="none" strike="noStrike" kern="1200" baseline="0">
              <a:solidFill>
                <a:schemeClr val="tx1"/>
              </a:solidFill>
              <a:latin typeface="+mn-lt"/>
              <a:ea typeface="+mn-ea"/>
              <a:cs typeface="+mn-cs"/>
            </a:endParaRPr>
          </a:p>
          <a:p>
            <a:r>
              <a:rPr lang="nl-NL" sz="1200" b="1" i="0" u="none" strike="noStrike" kern="1200" baseline="0">
                <a:solidFill>
                  <a:schemeClr val="tx1"/>
                </a:solidFill>
                <a:latin typeface="+mn-lt"/>
                <a:ea typeface="+mn-ea"/>
                <a:cs typeface="+mn-cs"/>
              </a:rPr>
              <a:t>Uitleg: </a:t>
            </a:r>
            <a:r>
              <a:rPr lang="nl-NL" sz="1200" b="0" i="0" u="none" strike="noStrike" kern="1200" baseline="0">
                <a:solidFill>
                  <a:schemeClr val="tx1"/>
                </a:solidFill>
                <a:latin typeface="+mn-lt"/>
                <a:ea typeface="+mn-ea"/>
                <a:cs typeface="+mn-cs"/>
              </a:rPr>
              <a:t>of je een groot of een klein risico loopt, is afhankelijk van twee dingen. Namelijk de kans dat het risico zich voordoet én het effect (de financiële schade) daarvan. </a:t>
            </a:r>
            <a:br>
              <a:rPr lang="nl-NL" sz="1200" b="0" i="0" u="none" strike="noStrike" kern="1200" baseline="0">
                <a:solidFill>
                  <a:schemeClr val="tx1"/>
                </a:solidFill>
                <a:latin typeface="+mn-lt"/>
                <a:ea typeface="+mn-ea"/>
                <a:cs typeface="+mn-cs"/>
              </a:rPr>
            </a:br>
            <a:r>
              <a:rPr lang="nl-NL" sz="1200" b="0" i="0" u="none" strike="noStrike" kern="1200" baseline="0">
                <a:solidFill>
                  <a:schemeClr val="tx1"/>
                </a:solidFill>
                <a:latin typeface="+mn-lt"/>
                <a:ea typeface="+mn-ea"/>
                <a:cs typeface="+mn-cs"/>
              </a:rPr>
              <a:t>De kans dat je nat wordt als je door de regen loopt is erg groot, maar de schade is beperkt of zelfs nihil. Het risico is dus klein. </a:t>
            </a:r>
            <a:br>
              <a:rPr lang="nl-NL" sz="1200" b="0" i="0" u="none" strike="noStrike" kern="1200" baseline="0">
                <a:solidFill>
                  <a:schemeClr val="tx1"/>
                </a:solidFill>
                <a:latin typeface="+mn-lt"/>
                <a:ea typeface="+mn-ea"/>
                <a:cs typeface="+mn-cs"/>
              </a:rPr>
            </a:br>
            <a:r>
              <a:rPr lang="nl-NL" sz="1200" b="0" i="0" u="none" strike="noStrike" kern="1200" baseline="0">
                <a:solidFill>
                  <a:schemeClr val="tx1"/>
                </a:solidFill>
                <a:latin typeface="+mn-lt"/>
                <a:ea typeface="+mn-ea"/>
                <a:cs typeface="+mn-cs"/>
              </a:rPr>
              <a:t>De kans dat je door een auto wordt aangereden als je oversteekt is misschien klein, maar áls dat gebeurt, is het effect groot, want misschien breek je wel je been. </a:t>
            </a:r>
            <a:br>
              <a:rPr lang="nl-NL" sz="1200" b="0" i="0" u="none" strike="noStrike" kern="1200" baseline="0">
                <a:solidFill>
                  <a:schemeClr val="tx1"/>
                </a:solidFill>
                <a:latin typeface="+mn-lt"/>
                <a:ea typeface="+mn-ea"/>
                <a:cs typeface="+mn-cs"/>
              </a:rPr>
            </a:br>
            <a:r>
              <a:rPr lang="nl-NL" sz="1200" b="0" i="0" u="none" strike="noStrike" kern="1200" baseline="0">
                <a:solidFill>
                  <a:schemeClr val="tx1"/>
                </a:solidFill>
                <a:latin typeface="+mn-lt"/>
                <a:ea typeface="+mn-ea"/>
                <a:cs typeface="+mn-cs"/>
              </a:rPr>
              <a:t>Het risico is dus groot. </a:t>
            </a:r>
          </a:p>
          <a:p>
            <a:r>
              <a:rPr lang="nl-NL" sz="1200" b="0" i="0" u="none" strike="noStrike" kern="1200" baseline="0">
                <a:solidFill>
                  <a:schemeClr val="tx1"/>
                </a:solidFill>
                <a:latin typeface="+mn-lt"/>
                <a:ea typeface="+mn-ea"/>
                <a:cs typeface="+mn-cs"/>
              </a:rPr>
              <a:t>Zo is het met verzekeren ook. Of het slim is om je te verzekeren, hangt af van de balans tussen de kans dat het risico echt plaatsvindt en de gevolgen ervan. In het geval van de fiets kun je ook nadenken of je zelf een nieuwe fiets kunt kopen als deze stuk gaat. Als je dat kunt, is het ook minder belangrijk dat je daarvoor een verzekering afsluit. </a:t>
            </a:r>
            <a:endParaRPr lang="nl-NL" sz="1200" u="sng" kern="120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10</a:t>
            </a:fld>
            <a:endParaRPr lang="nl-NL"/>
          </a:p>
        </p:txBody>
      </p:sp>
    </p:spTree>
    <p:extLst>
      <p:ext uri="{BB962C8B-B14F-4D97-AF65-F5344CB8AC3E}">
        <p14:creationId xmlns:p14="http://schemas.microsoft.com/office/powerpoint/2010/main" val="3214911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Of het slim is om je te verzekeren, hangt dus af van de</a:t>
            </a:r>
            <a:r>
              <a:rPr lang="nl-NL" b="1"/>
              <a:t> balans </a:t>
            </a:r>
            <a:r>
              <a:rPr lang="nl-NL"/>
              <a:t>tussen de kans dat het </a:t>
            </a:r>
            <a:r>
              <a:rPr lang="nl-NL" b="1"/>
              <a:t>risico</a:t>
            </a:r>
            <a:r>
              <a:rPr lang="nl-NL"/>
              <a:t> echt gebeurt en de financiële gevolgen ervan </a:t>
            </a:r>
            <a:r>
              <a:rPr lang="nl-NL" b="1"/>
              <a:t>(schade)</a:t>
            </a:r>
            <a:r>
              <a:rPr lang="nl-NL" sz="1200" b="0" i="0" u="none" strike="noStrike" kern="1200" baseline="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a:solidFill>
                  <a:schemeClr val="tx1"/>
                </a:solidFill>
                <a:latin typeface="+mn-lt"/>
                <a:ea typeface="+mn-ea"/>
                <a:cs typeface="+mn-cs"/>
              </a:rPr>
              <a:t>&lt;&lt; volgende slide &gt;&gt;</a:t>
            </a:r>
            <a:endParaRPr lang="nl-NL"/>
          </a:p>
          <a:p>
            <a:endParaRPr lang="nl-NL" b="1"/>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11</a:t>
            </a:fld>
            <a:endParaRPr lang="nl-NL"/>
          </a:p>
        </p:txBody>
      </p:sp>
    </p:spTree>
    <p:extLst>
      <p:ext uri="{BB962C8B-B14F-4D97-AF65-F5344CB8AC3E}">
        <p14:creationId xmlns:p14="http://schemas.microsoft.com/office/powerpoint/2010/main" val="2622533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CC278-C091-4318-B685-8D9AADEA4F7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67F3119-9949-4FF4-BE81-3A9DDF10E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205195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7B391-55F9-4D83-8841-42F4DCF6722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CBB0B0C-CD2A-4796-A9A6-DB505625B13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2403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749CCA3-FEDD-48C3-939C-A547774E8E4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820CE12-D3BB-438B-B55F-CDAD872011E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87196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pic>
        <p:nvPicPr>
          <p:cNvPr id="4" name="Afbeelding 5" descr="cover.png"/>
          <p:cNvPicPr>
            <a:picLocks noChangeAspect="1"/>
          </p:cNvPicPr>
          <p:nvPr userDrawn="1"/>
        </p:nvPicPr>
        <p:blipFill>
          <a:blip r:embed="rId2" cstate="print"/>
          <a:srcRect/>
          <a:stretch>
            <a:fillRect/>
          </a:stretch>
        </p:blipFill>
        <p:spPr bwMode="auto">
          <a:xfrm>
            <a:off x="0" y="-292100"/>
            <a:ext cx="12192000" cy="6854825"/>
          </a:xfrm>
          <a:prstGeom prst="rect">
            <a:avLst/>
          </a:prstGeom>
          <a:noFill/>
          <a:ln w="9525">
            <a:noFill/>
            <a:miter lim="800000"/>
            <a:headEnd/>
            <a:tailEnd/>
          </a:ln>
        </p:spPr>
      </p:pic>
      <p:sp>
        <p:nvSpPr>
          <p:cNvPr id="10" name="Titel 1"/>
          <p:cNvSpPr>
            <a:spLocks noGrp="1"/>
          </p:cNvSpPr>
          <p:nvPr>
            <p:ph type="ctrTitle"/>
          </p:nvPr>
        </p:nvSpPr>
        <p:spPr>
          <a:xfrm>
            <a:off x="911424" y="3429000"/>
            <a:ext cx="5376597" cy="1296144"/>
          </a:xfrm>
          <a:prstGeom prst="rect">
            <a:avLst/>
          </a:prstGeom>
        </p:spPr>
        <p:txBody>
          <a:bodyPr lIns="0" tIns="0" rIns="0" bIns="0" anchor="t">
            <a:noAutofit/>
          </a:bodyPr>
          <a:lstStyle>
            <a:lvl1pPr algn="ctr">
              <a:lnSpc>
                <a:spcPts val="4600"/>
              </a:lnSpc>
              <a:defRPr sz="4600" b="1">
                <a:solidFill>
                  <a:srgbClr val="641C76"/>
                </a:solidFill>
              </a:defRPr>
            </a:lvl1pPr>
          </a:lstStyle>
          <a:p>
            <a:r>
              <a:rPr lang="nl-NL"/>
              <a:t>Titel</a:t>
            </a:r>
          </a:p>
        </p:txBody>
      </p:sp>
      <p:sp>
        <p:nvSpPr>
          <p:cNvPr id="15" name="Tijdelijke aanduiding voor tekst 2"/>
          <p:cNvSpPr>
            <a:spLocks noGrp="1"/>
          </p:cNvSpPr>
          <p:nvPr>
            <p:ph type="body" idx="1"/>
          </p:nvPr>
        </p:nvSpPr>
        <p:spPr>
          <a:xfrm>
            <a:off x="1007436" y="5013179"/>
            <a:ext cx="10273141" cy="636091"/>
          </a:xfrm>
          <a:prstGeom prst="rect">
            <a:avLst/>
          </a:prstGeom>
        </p:spPr>
        <p:txBody>
          <a:bodyPr lIns="0" tIns="0" rIns="0" bIns="0" anchor="b">
            <a:normAutofit/>
          </a:bodyPr>
          <a:lstStyle>
            <a:lvl1pPr marL="0" indent="0">
              <a:buNone/>
              <a:defRPr sz="16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pic>
        <p:nvPicPr>
          <p:cNvPr id="7" name="Afbeelding 6" descr="Wijzer-in-Geldzaken_RGB.png">
            <a:extLst>
              <a:ext uri="{FF2B5EF4-FFF2-40B4-BE49-F238E27FC236}">
                <a16:creationId xmlns:a16="http://schemas.microsoft.com/office/drawing/2014/main" id="{345E07E0-1440-4732-A46A-0372CEB15C7C}"/>
              </a:ext>
            </a:extLst>
          </p:cNvPr>
          <p:cNvPicPr>
            <a:picLocks noChangeAspect="1"/>
          </p:cNvPicPr>
          <p:nvPr userDrawn="1"/>
        </p:nvPicPr>
        <p:blipFill>
          <a:blip r:embed="rId3" cstate="print"/>
          <a:srcRect/>
          <a:stretch>
            <a:fillRect/>
          </a:stretch>
        </p:blipFill>
        <p:spPr bwMode="auto">
          <a:xfrm>
            <a:off x="201522" y="6346379"/>
            <a:ext cx="1941513" cy="322263"/>
          </a:xfrm>
          <a:prstGeom prst="rect">
            <a:avLst/>
          </a:prstGeom>
          <a:noFill/>
          <a:ln w="9525">
            <a:noFill/>
            <a:miter lim="800000"/>
            <a:headEnd/>
            <a:tailEnd/>
          </a:ln>
        </p:spPr>
      </p:pic>
      <p:pic>
        <p:nvPicPr>
          <p:cNvPr id="6" name="Afbeelding 5">
            <a:extLst>
              <a:ext uri="{FF2B5EF4-FFF2-40B4-BE49-F238E27FC236}">
                <a16:creationId xmlns:a16="http://schemas.microsoft.com/office/drawing/2014/main" id="{A9E63085-2250-436C-8104-9C9FF7EE84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5828" y="-273868"/>
            <a:ext cx="5264567" cy="3509711"/>
          </a:xfrm>
          <a:prstGeom prst="rect">
            <a:avLst/>
          </a:prstGeom>
        </p:spPr>
      </p:pic>
    </p:spTree>
    <p:extLst>
      <p:ext uri="{BB962C8B-B14F-4D97-AF65-F5344CB8AC3E}">
        <p14:creationId xmlns:p14="http://schemas.microsoft.com/office/powerpoint/2010/main" val="64074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B09CB88-09E1-441E-8F9F-6A42EFBB7BBA}"/>
              </a:ext>
            </a:extLst>
          </p:cNvPr>
          <p:cNvSpPr/>
          <p:nvPr userDrawn="1"/>
        </p:nvSpPr>
        <p:spPr>
          <a:xfrm rot="-120000">
            <a:off x="-244945" y="-482234"/>
            <a:ext cx="12513937" cy="2240069"/>
          </a:xfrm>
          <a:prstGeom prst="rect">
            <a:avLst/>
          </a:prstGeom>
          <a:solidFill>
            <a:srgbClr val="6A61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2" name="Titel 1">
            <a:extLst>
              <a:ext uri="{FF2B5EF4-FFF2-40B4-BE49-F238E27FC236}">
                <a16:creationId xmlns:a16="http://schemas.microsoft.com/office/drawing/2014/main" id="{7E3E997E-3BD3-4055-83DC-19D02D846025}"/>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7A4A3595-995F-4A76-9987-282455760003}"/>
              </a:ext>
            </a:extLst>
          </p:cNvPr>
          <p:cNvSpPr>
            <a:spLocks noGrp="1"/>
          </p:cNvSpPr>
          <p:nvPr>
            <p:ph idx="1"/>
          </p:nvPr>
        </p:nvSpPr>
        <p:spPr>
          <a:xfrm>
            <a:off x="838200" y="2208178"/>
            <a:ext cx="10515600" cy="38380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5300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84B49-BE85-4948-81C0-96B12D9747EE}"/>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nl-NL"/>
              <a:t>Klik om stijl te bewerken</a:t>
            </a:r>
          </a:p>
        </p:txBody>
      </p:sp>
      <p:sp>
        <p:nvSpPr>
          <p:cNvPr id="3" name="Tijdelijke aanduiding voor tekst 2">
            <a:extLst>
              <a:ext uri="{FF2B5EF4-FFF2-40B4-BE49-F238E27FC236}">
                <a16:creationId xmlns:a16="http://schemas.microsoft.com/office/drawing/2014/main" id="{55D2195F-68E7-41F0-BDC0-870E8F53EFBF}"/>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128646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6730B951-EA84-45C0-A270-5259445E5054}"/>
              </a:ext>
            </a:extLst>
          </p:cNvPr>
          <p:cNvSpPr/>
          <p:nvPr userDrawn="1"/>
        </p:nvSpPr>
        <p:spPr>
          <a:xfrm rot="-120000">
            <a:off x="-244945" y="-482234"/>
            <a:ext cx="12513937" cy="2240069"/>
          </a:xfrm>
          <a:prstGeom prst="rect">
            <a:avLst/>
          </a:prstGeom>
          <a:solidFill>
            <a:srgbClr val="6A61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2" name="Titel 1">
            <a:extLst>
              <a:ext uri="{FF2B5EF4-FFF2-40B4-BE49-F238E27FC236}">
                <a16:creationId xmlns:a16="http://schemas.microsoft.com/office/drawing/2014/main" id="{C7234C1E-6B6B-4129-80F8-AAD59C18BCC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138A73-024B-45FF-BD08-9304801E4C1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6C2C29-ABBF-480D-B9AD-C74C0D10EC6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24002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561F582A-5044-4FF8-BA41-6A9700424AB5}"/>
              </a:ext>
            </a:extLst>
          </p:cNvPr>
          <p:cNvSpPr/>
          <p:nvPr userDrawn="1"/>
        </p:nvSpPr>
        <p:spPr>
          <a:xfrm rot="-120000">
            <a:off x="-244945" y="-482234"/>
            <a:ext cx="12513937" cy="2240069"/>
          </a:xfrm>
          <a:prstGeom prst="rect">
            <a:avLst/>
          </a:prstGeom>
          <a:solidFill>
            <a:srgbClr val="6A61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2" name="Titel 1">
            <a:extLst>
              <a:ext uri="{FF2B5EF4-FFF2-40B4-BE49-F238E27FC236}">
                <a16:creationId xmlns:a16="http://schemas.microsoft.com/office/drawing/2014/main" id="{068180B7-78E6-4FA8-98B4-36908A31CB4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5479DFD-F1F8-4C97-BB73-C39910715CDD}"/>
              </a:ext>
            </a:extLst>
          </p:cNvPr>
          <p:cNvSpPr>
            <a:spLocks noGrp="1"/>
          </p:cNvSpPr>
          <p:nvPr>
            <p:ph type="body" idx="1"/>
          </p:nvPr>
        </p:nvSpPr>
        <p:spPr>
          <a:xfrm>
            <a:off x="839788" y="2091705"/>
            <a:ext cx="5157787" cy="7104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AD29B88-D223-4E9E-AD82-B13F675E6DCB}"/>
              </a:ext>
            </a:extLst>
          </p:cNvPr>
          <p:cNvSpPr>
            <a:spLocks noGrp="1"/>
          </p:cNvSpPr>
          <p:nvPr>
            <p:ph sz="half" idx="2"/>
          </p:nvPr>
        </p:nvSpPr>
        <p:spPr>
          <a:xfrm>
            <a:off x="839788" y="2915617"/>
            <a:ext cx="5157787" cy="317726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34020EC-7D1A-4484-8124-B421C51D661A}"/>
              </a:ext>
            </a:extLst>
          </p:cNvPr>
          <p:cNvSpPr>
            <a:spLocks noGrp="1"/>
          </p:cNvSpPr>
          <p:nvPr>
            <p:ph type="body" sz="quarter" idx="3"/>
          </p:nvPr>
        </p:nvSpPr>
        <p:spPr>
          <a:xfrm>
            <a:off x="6172200" y="2091705"/>
            <a:ext cx="5183188" cy="7104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D7BA0CC-0A81-43DA-A6E1-E5C2B56C6A65}"/>
              </a:ext>
            </a:extLst>
          </p:cNvPr>
          <p:cNvSpPr>
            <a:spLocks noGrp="1"/>
          </p:cNvSpPr>
          <p:nvPr>
            <p:ph sz="quarter" idx="4"/>
          </p:nvPr>
        </p:nvSpPr>
        <p:spPr>
          <a:xfrm>
            <a:off x="6172200" y="2915617"/>
            <a:ext cx="5183188" cy="317726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01537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10E24A8F-A48C-4218-927C-633A7F5B5409}"/>
              </a:ext>
            </a:extLst>
          </p:cNvPr>
          <p:cNvSpPr/>
          <p:nvPr userDrawn="1"/>
        </p:nvSpPr>
        <p:spPr>
          <a:xfrm rot="-120000">
            <a:off x="-244945" y="-482234"/>
            <a:ext cx="12513937" cy="2240069"/>
          </a:xfrm>
          <a:prstGeom prst="rect">
            <a:avLst/>
          </a:prstGeom>
          <a:solidFill>
            <a:srgbClr val="6A61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2" name="Titel 1">
            <a:extLst>
              <a:ext uri="{FF2B5EF4-FFF2-40B4-BE49-F238E27FC236}">
                <a16:creationId xmlns:a16="http://schemas.microsoft.com/office/drawing/2014/main" id="{254A7FBF-9B3D-41F9-8174-C6726E09C0D2}"/>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808247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857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B5A2DD-097B-4BE8-8246-85167EEE3C2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702760A-A893-4DD8-A4B7-2E1101E707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98A0809-9F11-4FDC-872A-DC1DF351D8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98568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C1745-8F86-4C77-B1D8-D848032F420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C87A7D3-E566-490F-9998-B10DAC2B5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E569CFA-53BB-4477-9B90-C66BC4CC1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209457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7818F4D-0898-41E4-86B5-BBBA84243C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09DB61A-3356-432E-8523-E04686D05E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92620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s://game.fixjerisk.nl/#!/" TargetMode="External"/><Relationship Id="rId4" Type="http://schemas.openxmlformats.org/officeDocument/2006/relationships/hyperlink" Target="https://game.fixjerisk.nl/game/#!/loa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ctrTitle"/>
          </p:nvPr>
        </p:nvSpPr>
        <p:spPr bwMode="auto">
          <a:xfrm>
            <a:off x="1777997" y="3444677"/>
            <a:ext cx="3960813" cy="720923"/>
          </a:xfrm>
          <a:noFill/>
          <a:ln>
            <a:miter lim="800000"/>
            <a:headEnd/>
            <a:tailEnd/>
          </a:ln>
        </p:spPr>
        <p:txBody>
          <a:bodyPr vert="horz" wrap="square" numCol="1" anchorCtr="0" compatLnSpc="1">
            <a:prstTxWarp prst="textNoShape">
              <a:avLst/>
            </a:prstTxWarp>
          </a:bodyPr>
          <a:lstStyle/>
          <a:p>
            <a:pPr eaLnBrk="1" hangingPunct="1"/>
            <a:r>
              <a:rPr lang="nl-NL" sz="6000">
                <a:solidFill>
                  <a:srgbClr val="28A532"/>
                </a:solidFill>
              </a:rPr>
              <a:t>Gastles</a:t>
            </a:r>
          </a:p>
        </p:txBody>
      </p:sp>
      <p:sp>
        <p:nvSpPr>
          <p:cNvPr id="21507" name="Tekstvak 9"/>
          <p:cNvSpPr txBox="1">
            <a:spLocks noChangeArrowheads="1"/>
          </p:cNvSpPr>
          <p:nvPr/>
        </p:nvSpPr>
        <p:spPr bwMode="auto">
          <a:xfrm>
            <a:off x="8328025" y="2636838"/>
            <a:ext cx="215900" cy="369332"/>
          </a:xfrm>
          <a:prstGeom prst="rect">
            <a:avLst/>
          </a:prstGeom>
          <a:noFill/>
          <a:ln w="9525">
            <a:noFill/>
            <a:miter lim="800000"/>
            <a:headEnd/>
            <a:tailEnd/>
          </a:ln>
        </p:spPr>
        <p:txBody>
          <a:bodyPr>
            <a:spAutoFit/>
          </a:bodyPr>
          <a:lstStyle/>
          <a:p>
            <a:pPr fontAlgn="base">
              <a:spcBef>
                <a:spcPct val="0"/>
              </a:spcBef>
              <a:spcAft>
                <a:spcPct val="0"/>
              </a:spcAft>
            </a:pPr>
            <a:endParaRPr lang="nl-NL">
              <a:solidFill>
                <a:srgbClr val="000000"/>
              </a:solidFill>
              <a:latin typeface="Calibri" pitchFamily="34" charset="0"/>
              <a:ea typeface="MS PGothic" pitchFamily="34" charset="-128"/>
              <a:cs typeface="Arial" charset="0"/>
            </a:endParaRPr>
          </a:p>
        </p:txBody>
      </p:sp>
      <p:pic>
        <p:nvPicPr>
          <p:cNvPr id="21511" name="Afbeelding 7" descr="Briefje groen.ai"/>
          <p:cNvPicPr>
            <a:picLocks noChangeAspect="1"/>
          </p:cNvPicPr>
          <p:nvPr/>
        </p:nvPicPr>
        <p:blipFill>
          <a:blip r:embed="rId3" cstate="print"/>
          <a:srcRect/>
          <a:stretch>
            <a:fillRect/>
          </a:stretch>
        </p:blipFill>
        <p:spPr bwMode="auto">
          <a:xfrm>
            <a:off x="9801700" y="463610"/>
            <a:ext cx="1649749" cy="1400977"/>
          </a:xfrm>
          <a:prstGeom prst="rect">
            <a:avLst/>
          </a:prstGeom>
          <a:noFill/>
          <a:ln w="9525">
            <a:noFill/>
            <a:miter lim="800000"/>
            <a:headEnd/>
            <a:tailEnd/>
          </a:ln>
        </p:spPr>
      </p:pic>
      <p:pic>
        <p:nvPicPr>
          <p:cNvPr id="21512" name="Afbeelding 8" descr="Briefje roze.ai"/>
          <p:cNvPicPr>
            <a:picLocks noChangeAspect="1"/>
          </p:cNvPicPr>
          <p:nvPr/>
        </p:nvPicPr>
        <p:blipFill>
          <a:blip r:embed="rId4" cstate="print"/>
          <a:srcRect/>
          <a:stretch>
            <a:fillRect/>
          </a:stretch>
        </p:blipFill>
        <p:spPr bwMode="auto">
          <a:xfrm>
            <a:off x="5375274" y="3644900"/>
            <a:ext cx="1727231" cy="1571625"/>
          </a:xfrm>
          <a:prstGeom prst="rect">
            <a:avLst/>
          </a:prstGeom>
          <a:noFill/>
          <a:ln w="9525">
            <a:noFill/>
            <a:miter lim="800000"/>
            <a:headEnd/>
            <a:tailEnd/>
          </a:ln>
        </p:spPr>
      </p:pic>
      <p:pic>
        <p:nvPicPr>
          <p:cNvPr id="21513" name="Afbeelding 9" descr="Muntje1.ai"/>
          <p:cNvPicPr>
            <a:picLocks noChangeAspect="1"/>
          </p:cNvPicPr>
          <p:nvPr/>
        </p:nvPicPr>
        <p:blipFill>
          <a:blip r:embed="rId5" cstate="print"/>
          <a:srcRect/>
          <a:stretch>
            <a:fillRect/>
          </a:stretch>
        </p:blipFill>
        <p:spPr bwMode="auto">
          <a:xfrm>
            <a:off x="6352335" y="4220294"/>
            <a:ext cx="1295400" cy="1235149"/>
          </a:xfrm>
          <a:prstGeom prst="rect">
            <a:avLst/>
          </a:prstGeom>
          <a:noFill/>
          <a:ln w="9525">
            <a:noFill/>
            <a:miter lim="800000"/>
            <a:headEnd/>
            <a:tailEnd/>
          </a:ln>
        </p:spPr>
      </p:pic>
      <p:pic>
        <p:nvPicPr>
          <p:cNvPr id="21514" name="Afbeelding 13" descr="Muntje3.ai"/>
          <p:cNvPicPr>
            <a:picLocks noChangeAspect="1"/>
          </p:cNvPicPr>
          <p:nvPr/>
        </p:nvPicPr>
        <p:blipFill>
          <a:blip r:embed="rId6" cstate="print"/>
          <a:srcRect/>
          <a:stretch>
            <a:fillRect/>
          </a:stretch>
        </p:blipFill>
        <p:spPr bwMode="auto">
          <a:xfrm>
            <a:off x="6882144" y="4763099"/>
            <a:ext cx="1295400" cy="1235149"/>
          </a:xfrm>
          <a:prstGeom prst="rect">
            <a:avLst/>
          </a:prstGeom>
          <a:noFill/>
          <a:ln w="9525">
            <a:noFill/>
            <a:miter lim="800000"/>
            <a:headEnd/>
            <a:tailEnd/>
          </a:ln>
        </p:spPr>
      </p:pic>
      <p:pic>
        <p:nvPicPr>
          <p:cNvPr id="21515" name="Afbeelding 14" descr="Muntje4.ai"/>
          <p:cNvPicPr>
            <a:picLocks noChangeAspect="1"/>
          </p:cNvPicPr>
          <p:nvPr/>
        </p:nvPicPr>
        <p:blipFill>
          <a:blip r:embed="rId7" cstate="print"/>
          <a:srcRect/>
          <a:stretch>
            <a:fillRect/>
          </a:stretch>
        </p:blipFill>
        <p:spPr bwMode="auto">
          <a:xfrm>
            <a:off x="5969540" y="4870353"/>
            <a:ext cx="1295400" cy="1235149"/>
          </a:xfrm>
          <a:prstGeom prst="rect">
            <a:avLst/>
          </a:prstGeom>
          <a:noFill/>
          <a:ln w="9525">
            <a:noFill/>
            <a:miter lim="800000"/>
            <a:headEnd/>
            <a:tailEnd/>
          </a:ln>
        </p:spPr>
      </p:pic>
      <p:pic>
        <p:nvPicPr>
          <p:cNvPr id="2" name="Afbeelding 2" descr="Afbeelding met tekst, binnen, vloer, persoon&#10;&#10;Automatisch gegenereerde beschrijving">
            <a:extLst>
              <a:ext uri="{FF2B5EF4-FFF2-40B4-BE49-F238E27FC236}">
                <a16:creationId xmlns:a16="http://schemas.microsoft.com/office/drawing/2014/main" id="{5F3B478C-913E-40E4-B679-720CD7501251}"/>
              </a:ext>
            </a:extLst>
          </p:cNvPr>
          <p:cNvPicPr>
            <a:picLocks noChangeAspect="1"/>
          </p:cNvPicPr>
          <p:nvPr/>
        </p:nvPicPr>
        <p:blipFill>
          <a:blip r:embed="rId8"/>
          <a:stretch>
            <a:fillRect/>
          </a:stretch>
        </p:blipFill>
        <p:spPr>
          <a:xfrm rot="21300000">
            <a:off x="5986213" y="390409"/>
            <a:ext cx="4149271" cy="3082472"/>
          </a:xfrm>
          <a:prstGeom prst="rect">
            <a:avLst/>
          </a:prstGeom>
        </p:spPr>
      </p:pic>
      <p:pic>
        <p:nvPicPr>
          <p:cNvPr id="3" name="Afbeelding 4" descr="Afbeelding met tekst, binnen, vloer, persoon&#10;&#10;Automatisch gegenereerde beschrijving">
            <a:extLst>
              <a:ext uri="{FF2B5EF4-FFF2-40B4-BE49-F238E27FC236}">
                <a16:creationId xmlns:a16="http://schemas.microsoft.com/office/drawing/2014/main" id="{AE5D758C-8D02-4790-AC2D-AFE3B23E129D}"/>
              </a:ext>
            </a:extLst>
          </p:cNvPr>
          <p:cNvPicPr>
            <a:picLocks noChangeAspect="1"/>
          </p:cNvPicPr>
          <p:nvPr/>
        </p:nvPicPr>
        <p:blipFill>
          <a:blip r:embed="rId9"/>
          <a:stretch>
            <a:fillRect/>
          </a:stretch>
        </p:blipFill>
        <p:spPr>
          <a:xfrm rot="300000">
            <a:off x="7774630" y="2915574"/>
            <a:ext cx="4049485" cy="30280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1C41BA7E-4647-4BEE-B38B-6F440C019B31}"/>
              </a:ext>
            </a:extLst>
          </p:cNvPr>
          <p:cNvSpPr/>
          <p:nvPr/>
        </p:nvSpPr>
        <p:spPr>
          <a:xfrm rot="-180000">
            <a:off x="-138464" y="1831753"/>
            <a:ext cx="12513937" cy="2240069"/>
          </a:xfrm>
          <a:prstGeom prst="rect">
            <a:avLst/>
          </a:prstGeom>
          <a:solidFill>
            <a:srgbClr val="6FC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10" name="Rechthoek 9">
            <a:extLst>
              <a:ext uri="{FF2B5EF4-FFF2-40B4-BE49-F238E27FC236}">
                <a16:creationId xmlns:a16="http://schemas.microsoft.com/office/drawing/2014/main" id="{36591242-E095-4030-B3B7-B2B424F51C44}"/>
              </a:ext>
            </a:extLst>
          </p:cNvPr>
          <p:cNvSpPr/>
          <p:nvPr/>
        </p:nvSpPr>
        <p:spPr>
          <a:xfrm rot="240000">
            <a:off x="-46550" y="-434327"/>
            <a:ext cx="12652893" cy="3191969"/>
          </a:xfrm>
          <a:prstGeom prst="rect">
            <a:avLst/>
          </a:prstGeom>
          <a:solidFill>
            <a:srgbClr val="B575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pic>
        <p:nvPicPr>
          <p:cNvPr id="11" name="Tijdelijke aanduiding voor inhoud 8">
            <a:extLst>
              <a:ext uri="{FF2B5EF4-FFF2-40B4-BE49-F238E27FC236}">
                <a16:creationId xmlns:a16="http://schemas.microsoft.com/office/drawing/2014/main" id="{2C483A57-CD5D-47B8-A109-4DF39D803C7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27645" y="6036905"/>
            <a:ext cx="12365286" cy="815433"/>
          </a:xfrm>
          <a:prstGeom prst="rect">
            <a:avLst/>
          </a:prstGeom>
        </p:spPr>
      </p:pic>
      <p:sp>
        <p:nvSpPr>
          <p:cNvPr id="5" name="Tijdelijke aanduiding voor tekst 4">
            <a:extLst>
              <a:ext uri="{FF2B5EF4-FFF2-40B4-BE49-F238E27FC236}">
                <a16:creationId xmlns:a16="http://schemas.microsoft.com/office/drawing/2014/main" id="{D64E99C1-2C28-4C97-8883-40DB8FB712D7}"/>
              </a:ext>
            </a:extLst>
          </p:cNvPr>
          <p:cNvSpPr>
            <a:spLocks noGrp="1"/>
          </p:cNvSpPr>
          <p:nvPr>
            <p:ph type="body" idx="1"/>
          </p:nvPr>
        </p:nvSpPr>
        <p:spPr>
          <a:xfrm>
            <a:off x="765589" y="57221"/>
            <a:ext cx="10515600" cy="2295041"/>
          </a:xfrm>
        </p:spPr>
        <p:txBody>
          <a:bodyPr>
            <a:noAutofit/>
          </a:bodyPr>
          <a:lstStyle/>
          <a:p>
            <a:pPr>
              <a:lnSpc>
                <a:spcPct val="120000"/>
              </a:lnSpc>
            </a:pPr>
            <a:r>
              <a:rPr lang="nl-NL" sz="2200"/>
              <a:t>Sanne heeft een fiets gekocht voor €200,-.  Ze heeft er ook een verzekering bij genomen. </a:t>
            </a:r>
            <a:br>
              <a:rPr lang="nl-NL" sz="2200"/>
            </a:br>
            <a:r>
              <a:rPr lang="nl-NL" sz="2200"/>
              <a:t>Sanne betaalt hiervoor een eenmalige premie van €30,- voor een periode van drie jaar. </a:t>
            </a:r>
            <a:br>
              <a:rPr lang="nl-NL" sz="2200"/>
            </a:br>
            <a:br>
              <a:rPr lang="nl-NL" sz="2200"/>
            </a:br>
            <a:r>
              <a:rPr lang="nl-NL" sz="2200"/>
              <a:t>Als haar fiets in het 1e jaar stuk gaat, krijgt Sanne hiervoor €150,-van de verzekeraar. In het 2e jaar krijgt ze €100,- en in het 3e jaar €50,-.</a:t>
            </a:r>
            <a:br>
              <a:rPr lang="nl-NL" sz="2200"/>
            </a:br>
            <a:endParaRPr lang="nl-NL" sz="2200"/>
          </a:p>
          <a:p>
            <a:pPr>
              <a:lnSpc>
                <a:spcPct val="120000"/>
              </a:lnSpc>
            </a:pPr>
            <a:endParaRPr lang="nl-NL"/>
          </a:p>
        </p:txBody>
      </p:sp>
      <p:pic>
        <p:nvPicPr>
          <p:cNvPr id="6" name="Afbeelding 5">
            <a:extLst>
              <a:ext uri="{FF2B5EF4-FFF2-40B4-BE49-F238E27FC236}">
                <a16:creationId xmlns:a16="http://schemas.microsoft.com/office/drawing/2014/main" id="{5C6EDB36-A762-46A6-8033-1E2001E5E2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297" y="2173300"/>
            <a:ext cx="2408958" cy="3856498"/>
          </a:xfrm>
          <a:prstGeom prst="rect">
            <a:avLst/>
          </a:prstGeom>
        </p:spPr>
      </p:pic>
      <p:sp>
        <p:nvSpPr>
          <p:cNvPr id="7" name="Ovale toelichting 7">
            <a:extLst>
              <a:ext uri="{FF2B5EF4-FFF2-40B4-BE49-F238E27FC236}">
                <a16:creationId xmlns:a16="http://schemas.microsoft.com/office/drawing/2014/main" id="{484DBD96-B143-4946-8909-6564A69DD856}"/>
              </a:ext>
            </a:extLst>
          </p:cNvPr>
          <p:cNvSpPr/>
          <p:nvPr/>
        </p:nvSpPr>
        <p:spPr>
          <a:xfrm flipH="1">
            <a:off x="2377439" y="2270725"/>
            <a:ext cx="3741064" cy="2459110"/>
          </a:xfrm>
          <a:prstGeom prst="wedgeEllipseCallout">
            <a:avLst>
              <a:gd name="adj1" fmla="val -63751"/>
              <a:gd name="adj2" fmla="val -17180"/>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chemeClr val="tx1"/>
                </a:solidFill>
                <a:latin typeface="+mj-lt"/>
              </a:rPr>
              <a:t>Wat zouden jullie doen als jullie Sanne waren? </a:t>
            </a:r>
          </a:p>
          <a:p>
            <a:pPr algn="ctr"/>
            <a:r>
              <a:rPr lang="nl-NL" sz="2400">
                <a:solidFill>
                  <a:schemeClr val="tx1"/>
                </a:solidFill>
                <a:latin typeface="+mj-lt"/>
              </a:rPr>
              <a:t>Verzekeren of niet?</a:t>
            </a:r>
            <a:endParaRPr lang="en-US" sz="2400">
              <a:solidFill>
                <a:schemeClr val="tx1"/>
              </a:solidFill>
              <a:latin typeface="+mj-lt"/>
            </a:endParaRPr>
          </a:p>
        </p:txBody>
      </p:sp>
    </p:spTree>
    <p:extLst>
      <p:ext uri="{BB962C8B-B14F-4D97-AF65-F5344CB8AC3E}">
        <p14:creationId xmlns:p14="http://schemas.microsoft.com/office/powerpoint/2010/main" val="393824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ijdelijke aanduiding voor inhoud 4">
            <a:extLst>
              <a:ext uri="{FF2B5EF4-FFF2-40B4-BE49-F238E27FC236}">
                <a16:creationId xmlns:a16="http://schemas.microsoft.com/office/drawing/2014/main" id="{FE701F9E-905A-4EF5-A8AE-98C0D73B2285}"/>
              </a:ext>
            </a:extLst>
          </p:cNvPr>
          <p:cNvGraphicFramePr>
            <a:graphicFrameLocks/>
          </p:cNvGraphicFramePr>
          <p:nvPr/>
        </p:nvGraphicFramePr>
        <p:xfrm>
          <a:off x="1860697" y="1035895"/>
          <a:ext cx="9493103" cy="5787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el 1">
            <a:extLst>
              <a:ext uri="{FF2B5EF4-FFF2-40B4-BE49-F238E27FC236}">
                <a16:creationId xmlns:a16="http://schemas.microsoft.com/office/drawing/2014/main" id="{B77AE985-CFE5-4E62-B92B-D9B6834E747E}"/>
              </a:ext>
            </a:extLst>
          </p:cNvPr>
          <p:cNvSpPr txBox="1">
            <a:spLocks/>
          </p:cNvSpPr>
          <p:nvPr/>
        </p:nvSpPr>
        <p:spPr>
          <a:xfrm>
            <a:off x="3382926" y="3001094"/>
            <a:ext cx="1444255"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GB" sz="8000" b="1"/>
              <a:t>=</a:t>
            </a:r>
            <a:endParaRPr lang="nl-NL" sz="8000" b="1"/>
          </a:p>
        </p:txBody>
      </p:sp>
      <p:sp>
        <p:nvSpPr>
          <p:cNvPr id="6" name="Titel 1">
            <a:extLst>
              <a:ext uri="{FF2B5EF4-FFF2-40B4-BE49-F238E27FC236}">
                <a16:creationId xmlns:a16="http://schemas.microsoft.com/office/drawing/2014/main" id="{E8433D1C-FBA4-4AB6-88F6-E32A65E75388}"/>
              </a:ext>
            </a:extLst>
          </p:cNvPr>
          <p:cNvSpPr txBox="1">
            <a:spLocks/>
          </p:cNvSpPr>
          <p:nvPr/>
        </p:nvSpPr>
        <p:spPr>
          <a:xfrm>
            <a:off x="6642693" y="3001093"/>
            <a:ext cx="1444255"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GB" sz="8000" b="1"/>
              <a:t>X</a:t>
            </a:r>
            <a:endParaRPr lang="nl-NL" sz="8000" b="1"/>
          </a:p>
        </p:txBody>
      </p:sp>
      <p:sp>
        <p:nvSpPr>
          <p:cNvPr id="8" name="Titel 3">
            <a:extLst>
              <a:ext uri="{FF2B5EF4-FFF2-40B4-BE49-F238E27FC236}">
                <a16:creationId xmlns:a16="http://schemas.microsoft.com/office/drawing/2014/main" id="{88EE0044-AC52-47DD-AC35-D9642E721205}"/>
              </a:ext>
            </a:extLst>
          </p:cNvPr>
          <p:cNvSpPr>
            <a:spLocks noGrp="1"/>
          </p:cNvSpPr>
          <p:nvPr>
            <p:ph type="title"/>
          </p:nvPr>
        </p:nvSpPr>
        <p:spPr>
          <a:xfrm>
            <a:off x="839788" y="365126"/>
            <a:ext cx="10515600" cy="941161"/>
          </a:xfrm>
        </p:spPr>
        <p:txBody>
          <a:bodyPr>
            <a:normAutofit/>
          </a:bodyPr>
          <a:lstStyle/>
          <a:p>
            <a:r>
              <a:rPr lang="en-US" sz="4400" b="1"/>
              <a:t>Moet je </a:t>
            </a:r>
            <a:r>
              <a:rPr lang="en-US" sz="4400" b="1" err="1"/>
              <a:t>altijd</a:t>
            </a:r>
            <a:r>
              <a:rPr lang="en-US" sz="4400" b="1"/>
              <a:t> </a:t>
            </a:r>
            <a:r>
              <a:rPr lang="en-US" sz="4400" b="1" err="1"/>
              <a:t>alles</a:t>
            </a:r>
            <a:r>
              <a:rPr lang="en-US" sz="4400" b="1"/>
              <a:t> </a:t>
            </a:r>
            <a:r>
              <a:rPr lang="en-US" sz="4400" b="1" err="1"/>
              <a:t>verzekeren</a:t>
            </a:r>
            <a:r>
              <a:rPr lang="en-US" sz="4400" b="1"/>
              <a:t>?</a:t>
            </a:r>
            <a:endParaRPr lang="nl-NL" sz="4400" b="1"/>
          </a:p>
        </p:txBody>
      </p:sp>
      <p:pic>
        <p:nvPicPr>
          <p:cNvPr id="7" name="Afbeelding 3">
            <a:extLst>
              <a:ext uri="{FF2B5EF4-FFF2-40B4-BE49-F238E27FC236}">
                <a16:creationId xmlns:a16="http://schemas.microsoft.com/office/drawing/2014/main" id="{D7FEFDA1-7FFB-4B32-BC03-C75A87B21F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4969" y="-260047"/>
            <a:ext cx="3132667" cy="3132667"/>
          </a:xfrm>
          <a:prstGeom prst="rect">
            <a:avLst/>
          </a:prstGeom>
        </p:spPr>
      </p:pic>
    </p:spTree>
    <p:extLst>
      <p:ext uri="{BB962C8B-B14F-4D97-AF65-F5344CB8AC3E}">
        <p14:creationId xmlns:p14="http://schemas.microsoft.com/office/powerpoint/2010/main" val="578982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ijdelijke aanduiding voor inhoud 4">
            <a:extLst>
              <a:ext uri="{FF2B5EF4-FFF2-40B4-BE49-F238E27FC236}">
                <a16:creationId xmlns:a16="http://schemas.microsoft.com/office/drawing/2014/main" id="{FE701F9E-905A-4EF5-A8AE-98C0D73B2285}"/>
              </a:ext>
            </a:extLst>
          </p:cNvPr>
          <p:cNvGraphicFramePr>
            <a:graphicFrameLocks/>
          </p:cNvGraphicFramePr>
          <p:nvPr/>
        </p:nvGraphicFramePr>
        <p:xfrm>
          <a:off x="2543397" y="1016387"/>
          <a:ext cx="9338044" cy="533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el 1">
            <a:extLst>
              <a:ext uri="{FF2B5EF4-FFF2-40B4-BE49-F238E27FC236}">
                <a16:creationId xmlns:a16="http://schemas.microsoft.com/office/drawing/2014/main" id="{0A49D3A9-6C51-4EB7-99EF-99CEA5587BA4}"/>
              </a:ext>
            </a:extLst>
          </p:cNvPr>
          <p:cNvSpPr>
            <a:spLocks noGrp="1"/>
          </p:cNvSpPr>
          <p:nvPr>
            <p:ph type="title"/>
          </p:nvPr>
        </p:nvSpPr>
        <p:spPr>
          <a:xfrm>
            <a:off x="838200" y="167665"/>
            <a:ext cx="10515600" cy="1325563"/>
          </a:xfrm>
        </p:spPr>
        <p:txBody>
          <a:bodyPr/>
          <a:lstStyle/>
          <a:p>
            <a:r>
              <a:rPr lang="en-GB" b="1" err="1"/>
              <a:t>Fiets</a:t>
            </a:r>
            <a:r>
              <a:rPr lang="en-GB" b="1"/>
              <a:t>: </a:t>
            </a:r>
            <a:r>
              <a:rPr lang="en-GB" b="1" err="1"/>
              <a:t>wel</a:t>
            </a:r>
            <a:r>
              <a:rPr lang="en-GB" b="1"/>
              <a:t> of </a:t>
            </a:r>
            <a:r>
              <a:rPr lang="en-GB" b="1" err="1"/>
              <a:t>niet</a:t>
            </a:r>
            <a:r>
              <a:rPr lang="en-GB" b="1"/>
              <a:t> </a:t>
            </a:r>
            <a:r>
              <a:rPr lang="en-GB" b="1" err="1"/>
              <a:t>verzekeren</a:t>
            </a:r>
            <a:r>
              <a:rPr lang="en-GB" b="1"/>
              <a:t>?</a:t>
            </a:r>
            <a:endParaRPr lang="nl-NL" b="1"/>
          </a:p>
        </p:txBody>
      </p:sp>
      <p:pic>
        <p:nvPicPr>
          <p:cNvPr id="3" name="Afbeelding 2" descr="Afbeelding met fiets, oranje, transport, man&#10;&#10;Automatisch gegenereerde beschrijving">
            <a:extLst>
              <a:ext uri="{FF2B5EF4-FFF2-40B4-BE49-F238E27FC236}">
                <a16:creationId xmlns:a16="http://schemas.microsoft.com/office/drawing/2014/main" id="{32527DB4-6A83-4A8D-829D-2C7129FE50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969" y="3230162"/>
            <a:ext cx="2903660" cy="2903660"/>
          </a:xfrm>
          <a:prstGeom prst="ellipse">
            <a:avLst/>
          </a:prstGeom>
          <a:ln>
            <a:noFill/>
          </a:ln>
          <a:effectLst>
            <a:softEdge rad="112500"/>
          </a:effectLst>
        </p:spPr>
      </p:pic>
    </p:spTree>
    <p:extLst>
      <p:ext uri="{BB962C8B-B14F-4D97-AF65-F5344CB8AC3E}">
        <p14:creationId xmlns:p14="http://schemas.microsoft.com/office/powerpoint/2010/main" val="2126924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914" y="286578"/>
            <a:ext cx="4343086" cy="1809619"/>
          </a:xfrm>
          <a:prstGeom prst="rect">
            <a:avLst/>
          </a:prstGeom>
        </p:spPr>
      </p:pic>
      <p:sp>
        <p:nvSpPr>
          <p:cNvPr id="7" name="Titel 6">
            <a:extLst>
              <a:ext uri="{FF2B5EF4-FFF2-40B4-BE49-F238E27FC236}">
                <a16:creationId xmlns:a16="http://schemas.microsoft.com/office/drawing/2014/main" id="{1BC0839F-10AA-4616-B1DA-3351ADFE2A7B}"/>
              </a:ext>
            </a:extLst>
          </p:cNvPr>
          <p:cNvSpPr>
            <a:spLocks noGrp="1"/>
          </p:cNvSpPr>
          <p:nvPr>
            <p:ph type="title"/>
          </p:nvPr>
        </p:nvSpPr>
        <p:spPr>
          <a:xfrm>
            <a:off x="839788" y="173741"/>
            <a:ext cx="10515600" cy="1325563"/>
          </a:xfrm>
        </p:spPr>
        <p:txBody>
          <a:bodyPr/>
          <a:lstStyle/>
          <a:p>
            <a:r>
              <a:rPr lang="en-US" b="1" err="1"/>
              <a:t>Sparen</a:t>
            </a:r>
            <a:r>
              <a:rPr lang="en-US" b="1"/>
              <a:t> </a:t>
            </a:r>
            <a:r>
              <a:rPr lang="en-US" b="1" err="1"/>
              <a:t>voor</a:t>
            </a:r>
            <a:r>
              <a:rPr lang="en-US" b="1"/>
              <a:t> </a:t>
            </a:r>
            <a:r>
              <a:rPr lang="en-US" b="1" err="1"/>
              <a:t>een</a:t>
            </a:r>
            <a:r>
              <a:rPr lang="en-US" b="1"/>
              <a:t> </a:t>
            </a:r>
            <a:r>
              <a:rPr lang="en-US" b="1" err="1"/>
              <a:t>nieuwe</a:t>
            </a:r>
            <a:r>
              <a:rPr lang="en-US" b="1"/>
              <a:t> </a:t>
            </a:r>
            <a:r>
              <a:rPr lang="en-US" b="1" err="1"/>
              <a:t>Iphone</a:t>
            </a:r>
            <a:r>
              <a:rPr lang="en-US" b="1"/>
              <a:t>!</a:t>
            </a:r>
            <a:endParaRPr lang="nl-NL" b="1"/>
          </a:p>
        </p:txBody>
      </p:sp>
      <p:sp>
        <p:nvSpPr>
          <p:cNvPr id="4" name="Tijdelijke aanduiding voor tekst 3">
            <a:extLst>
              <a:ext uri="{FF2B5EF4-FFF2-40B4-BE49-F238E27FC236}">
                <a16:creationId xmlns:a16="http://schemas.microsoft.com/office/drawing/2014/main" id="{B08AEDC2-5BD4-4254-8FA0-70697DA55A84}"/>
              </a:ext>
            </a:extLst>
          </p:cNvPr>
          <p:cNvSpPr>
            <a:spLocks noGrp="1"/>
          </p:cNvSpPr>
          <p:nvPr>
            <p:ph type="body" idx="1"/>
          </p:nvPr>
        </p:nvSpPr>
        <p:spPr>
          <a:xfrm>
            <a:off x="670056" y="2096197"/>
            <a:ext cx="10855064" cy="1410640"/>
          </a:xfrm>
        </p:spPr>
        <p:txBody>
          <a:bodyPr anchor="t">
            <a:normAutofit fontScale="92500"/>
          </a:bodyPr>
          <a:lstStyle/>
          <a:p>
            <a:pPr algn="ctr"/>
            <a:r>
              <a:rPr lang="nl-NL" sz="3500" b="0"/>
              <a:t>EINDELIJK!! Je hebt heel erg lang gespaard en met al je </a:t>
            </a:r>
            <a:r>
              <a:rPr lang="nl-NL" sz="3500" b="0" err="1"/>
              <a:t>verjaardagsgeld</a:t>
            </a:r>
            <a:r>
              <a:rPr lang="nl-NL" sz="3500" b="0"/>
              <a:t> heb je nu € 1.000. De nieuwste </a:t>
            </a:r>
            <a:r>
              <a:rPr lang="nl-NL" sz="3500" b="0" err="1"/>
              <a:t>Iphone</a:t>
            </a:r>
            <a:r>
              <a:rPr lang="nl-NL" sz="3500" b="0"/>
              <a:t> is net uit en in de aanbieding voor € 999!! Dit is je kans! Wat doe je?</a:t>
            </a:r>
          </a:p>
        </p:txBody>
      </p:sp>
      <p:sp>
        <p:nvSpPr>
          <p:cNvPr id="9" name="Tijdelijke aanduiding voor inhoud 8">
            <a:extLst>
              <a:ext uri="{FF2B5EF4-FFF2-40B4-BE49-F238E27FC236}">
                <a16:creationId xmlns:a16="http://schemas.microsoft.com/office/drawing/2014/main" id="{53C81EC3-CBDC-4F85-8164-34BCDEFF62BB}"/>
              </a:ext>
            </a:extLst>
          </p:cNvPr>
          <p:cNvSpPr>
            <a:spLocks noGrp="1"/>
          </p:cNvSpPr>
          <p:nvPr>
            <p:ph sz="quarter" idx="4"/>
          </p:nvPr>
        </p:nvSpPr>
        <p:spPr>
          <a:xfrm>
            <a:off x="1119883" y="3695447"/>
            <a:ext cx="11286382" cy="558569"/>
          </a:xfrm>
        </p:spPr>
        <p:txBody>
          <a:bodyPr>
            <a:noAutofit/>
          </a:bodyPr>
          <a:lstStyle/>
          <a:p>
            <a:pPr marL="514350" indent="-514350">
              <a:buAutoNum type="alphaUcPeriod"/>
            </a:pPr>
            <a:r>
              <a:rPr lang="nl-NL" sz="2400" b="1"/>
              <a:t>Ik wil niet te laat zijn en koop direct deze nieuwste </a:t>
            </a:r>
            <a:r>
              <a:rPr lang="nl-NL" sz="2400" b="1" err="1"/>
              <a:t>Iphone</a:t>
            </a:r>
            <a:r>
              <a:rPr lang="nl-NL" sz="2400" b="1"/>
              <a:t>!</a:t>
            </a:r>
          </a:p>
          <a:p>
            <a:pPr marL="514350" indent="-514350">
              <a:buAutoNum type="alphaUcPeriod"/>
            </a:pPr>
            <a:r>
              <a:rPr lang="nl-NL" sz="2400" b="1"/>
              <a:t>Ik spaar nog even door en koop hem later wel</a:t>
            </a:r>
          </a:p>
          <a:p>
            <a:pPr marL="514350" indent="-514350">
              <a:buAutoNum type="alphaUcPeriod"/>
            </a:pPr>
            <a:r>
              <a:rPr lang="nl-NL" sz="2400" b="1"/>
              <a:t>Ik koop het vorige model </a:t>
            </a:r>
            <a:r>
              <a:rPr lang="nl-NL" sz="2400" b="1" err="1"/>
              <a:t>Iphone</a:t>
            </a:r>
            <a:r>
              <a:rPr lang="nl-NL" sz="2400" b="1"/>
              <a:t> voor € 700</a:t>
            </a:r>
          </a:p>
          <a:p>
            <a:pPr marL="514350" indent="-514350">
              <a:buAutoNum type="alphaUcPeriod"/>
            </a:pPr>
            <a:r>
              <a:rPr lang="nl-NL" sz="2400" b="1"/>
              <a:t>De oude telefoon die ik nu heb, werkt nog prima. Ik spaar nog even door!</a:t>
            </a:r>
            <a:endParaRPr lang="nl-NL" sz="2400"/>
          </a:p>
        </p:txBody>
      </p:sp>
    </p:spTree>
    <p:extLst>
      <p:ext uri="{BB962C8B-B14F-4D97-AF65-F5344CB8AC3E}">
        <p14:creationId xmlns:p14="http://schemas.microsoft.com/office/powerpoint/2010/main" val="2413037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300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500"/>
                            </p:stCondLst>
                            <p:childTnLst>
                              <p:par>
                                <p:cTn id="10" presetID="2" presetClass="entr" presetSubtype="4" fill="hold" nodeType="afterEffect">
                                  <p:stCondLst>
                                    <p:cond delay="300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7000"/>
                            </p:stCondLst>
                            <p:childTnLst>
                              <p:par>
                                <p:cTn id="15" presetID="2" presetClass="entr" presetSubtype="4" fill="hold" nodeType="afterEffect">
                                  <p:stCondLst>
                                    <p:cond delay="300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500"/>
                            </p:stCondLst>
                            <p:childTnLst>
                              <p:par>
                                <p:cTn id="20" presetID="2" presetClass="entr" presetSubtype="4" fill="hold" nodeType="afterEffect">
                                  <p:stCondLst>
                                    <p:cond delay="3000"/>
                                  </p:stCondLst>
                                  <p:childTnLst>
                                    <p:set>
                                      <p:cBhvr>
                                        <p:cTn id="21" dur="1" fill="hold">
                                          <p:stCondLst>
                                            <p:cond delay="0"/>
                                          </p:stCondLst>
                                        </p:cTn>
                                        <p:tgtEl>
                                          <p:spTgt spid="9">
                                            <p:txEl>
                                              <p:pRg st="3" end="3"/>
                                            </p:txEl>
                                          </p:spTgt>
                                        </p:tgtEl>
                                        <p:attrNameLst>
                                          <p:attrName>style.visibility</p:attrName>
                                        </p:attrNameLst>
                                      </p:cBhvr>
                                      <p:to>
                                        <p:strVal val="visible"/>
                                      </p:to>
                                    </p:set>
                                    <p:anim calcmode="lin" valueType="num">
                                      <p:cBhvr additive="base">
                                        <p:cTn id="2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lucht, binnen&#10;&#10;Automatisch gegenereerde beschrijving">
            <a:extLst>
              <a:ext uri="{FF2B5EF4-FFF2-40B4-BE49-F238E27FC236}">
                <a16:creationId xmlns:a16="http://schemas.microsoft.com/office/drawing/2014/main" id="{CA05E3CF-8597-41AA-9FE4-ABA4D575B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241" y="0"/>
            <a:ext cx="13220241" cy="6858000"/>
          </a:xfrm>
          <a:prstGeom prst="rect">
            <a:avLst/>
          </a:prstGeom>
        </p:spPr>
      </p:pic>
      <p:pic>
        <p:nvPicPr>
          <p:cNvPr id="11" name="Tijdelijke aanduiding voor inhoud 8">
            <a:extLst>
              <a:ext uri="{FF2B5EF4-FFF2-40B4-BE49-F238E27FC236}">
                <a16:creationId xmlns:a16="http://schemas.microsoft.com/office/drawing/2014/main" id="{2A20C6AB-FFB0-4AD0-9340-B67F4CED877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27645" y="6036905"/>
            <a:ext cx="12365286" cy="815433"/>
          </a:xfrm>
          <a:prstGeom prst="rect">
            <a:avLst/>
          </a:prstGeom>
        </p:spPr>
      </p:pic>
    </p:spTree>
    <p:extLst>
      <p:ext uri="{BB962C8B-B14F-4D97-AF65-F5344CB8AC3E}">
        <p14:creationId xmlns:p14="http://schemas.microsoft.com/office/powerpoint/2010/main" val="2441383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9BE6C-2DC6-485A-9759-3EF9298D4BFA}"/>
              </a:ext>
            </a:extLst>
          </p:cNvPr>
          <p:cNvSpPr>
            <a:spLocks noGrp="1"/>
          </p:cNvSpPr>
          <p:nvPr>
            <p:ph type="title"/>
          </p:nvPr>
        </p:nvSpPr>
        <p:spPr/>
        <p:txBody>
          <a:bodyPr/>
          <a:lstStyle/>
          <a:p>
            <a:r>
              <a:rPr lang="en-US"/>
              <a:t>Verzekeringen info</a:t>
            </a:r>
            <a:endParaRPr lang="nl-NL"/>
          </a:p>
        </p:txBody>
      </p:sp>
      <p:pic>
        <p:nvPicPr>
          <p:cNvPr id="7" name="Afbeelding 6">
            <a:extLst>
              <a:ext uri="{FF2B5EF4-FFF2-40B4-BE49-F238E27FC236}">
                <a16:creationId xmlns:a16="http://schemas.microsoft.com/office/drawing/2014/main" id="{F9986B1E-8C9C-4256-8420-5D4D715E1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010" y="1332646"/>
            <a:ext cx="8750050" cy="4921904"/>
          </a:xfrm>
          <a:prstGeom prst="rect">
            <a:avLst/>
          </a:prstGeom>
        </p:spPr>
      </p:pic>
    </p:spTree>
    <p:extLst>
      <p:ext uri="{BB962C8B-B14F-4D97-AF65-F5344CB8AC3E}">
        <p14:creationId xmlns:p14="http://schemas.microsoft.com/office/powerpoint/2010/main" val="2913817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9989F07-4E36-458A-8D5B-A9F47E522F14}"/>
              </a:ext>
            </a:extLst>
          </p:cNvPr>
          <p:cNvSpPr>
            <a:spLocks noGrp="1"/>
          </p:cNvSpPr>
          <p:nvPr>
            <p:ph type="title"/>
          </p:nvPr>
        </p:nvSpPr>
        <p:spPr>
          <a:xfrm>
            <a:off x="838200" y="117475"/>
            <a:ext cx="10515600" cy="1325563"/>
          </a:xfrm>
        </p:spPr>
        <p:txBody>
          <a:bodyPr/>
          <a:lstStyle/>
          <a:p>
            <a:r>
              <a:rPr lang="en-US"/>
              <a:t>We </a:t>
            </a:r>
            <a:r>
              <a:rPr lang="en-US" err="1"/>
              <a:t>gaan</a:t>
            </a:r>
            <a:r>
              <a:rPr lang="en-US"/>
              <a:t> </a:t>
            </a:r>
            <a:r>
              <a:rPr lang="en-US" err="1"/>
              <a:t>beginnen</a:t>
            </a:r>
            <a:r>
              <a:rPr lang="en-US"/>
              <a:t> met het </a:t>
            </a:r>
            <a:r>
              <a:rPr lang="en-US" err="1"/>
              <a:t>spel</a:t>
            </a:r>
            <a:r>
              <a:rPr lang="en-US"/>
              <a:t> Fix je Risk</a:t>
            </a:r>
            <a:endParaRPr lang="nl-NL"/>
          </a:p>
        </p:txBody>
      </p:sp>
      <p:pic>
        <p:nvPicPr>
          <p:cNvPr id="10" name="Afbeelding 9">
            <a:extLst>
              <a:ext uri="{FF2B5EF4-FFF2-40B4-BE49-F238E27FC236}">
                <a16:creationId xmlns:a16="http://schemas.microsoft.com/office/drawing/2014/main" id="{A5C973FB-A559-4CF8-8B56-4B141B9DE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575" y="931545"/>
            <a:ext cx="8401050" cy="7440930"/>
          </a:xfrm>
          <a:prstGeom prst="rect">
            <a:avLst/>
          </a:prstGeom>
        </p:spPr>
      </p:pic>
      <p:grpSp>
        <p:nvGrpSpPr>
          <p:cNvPr id="2" name="Groep 1">
            <a:extLst>
              <a:ext uri="{FF2B5EF4-FFF2-40B4-BE49-F238E27FC236}">
                <a16:creationId xmlns:a16="http://schemas.microsoft.com/office/drawing/2014/main" id="{4D832043-B13F-4E8D-B1AF-68A8928C03A9}"/>
              </a:ext>
            </a:extLst>
          </p:cNvPr>
          <p:cNvGrpSpPr/>
          <p:nvPr/>
        </p:nvGrpSpPr>
        <p:grpSpPr>
          <a:xfrm>
            <a:off x="9953625" y="2789517"/>
            <a:ext cx="1278965" cy="1278965"/>
            <a:chOff x="9953625" y="2789517"/>
            <a:chExt cx="1278965" cy="1278965"/>
          </a:xfrm>
        </p:grpSpPr>
        <p:sp>
          <p:nvSpPr>
            <p:cNvPr id="6" name="Ovaal 5">
              <a:hlinkClick r:id="rId4"/>
              <a:extLst>
                <a:ext uri="{FF2B5EF4-FFF2-40B4-BE49-F238E27FC236}">
                  <a16:creationId xmlns:a16="http://schemas.microsoft.com/office/drawing/2014/main" id="{4618C252-2861-4563-85E7-58F18C9EF637}"/>
                </a:ext>
              </a:extLst>
            </p:cNvPr>
            <p:cNvSpPr/>
            <p:nvPr/>
          </p:nvSpPr>
          <p:spPr>
            <a:xfrm>
              <a:off x="9953625" y="2789517"/>
              <a:ext cx="1278965" cy="1278965"/>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a:lstStyle/>
            <a:p>
              <a:endParaRPr lang="nl-NL"/>
            </a:p>
          </p:txBody>
        </p:sp>
        <p:sp>
          <p:nvSpPr>
            <p:cNvPr id="7" name="Ovaal 4">
              <a:extLst>
                <a:ext uri="{FF2B5EF4-FFF2-40B4-BE49-F238E27FC236}">
                  <a16:creationId xmlns:a16="http://schemas.microsoft.com/office/drawing/2014/main" id="{7A860864-0A42-4842-B526-18F07A6954F4}"/>
                </a:ext>
              </a:extLst>
            </p:cNvPr>
            <p:cNvSpPr txBox="1"/>
            <p:nvPr/>
          </p:nvSpPr>
          <p:spPr>
            <a:xfrm>
              <a:off x="10105427" y="2976817"/>
              <a:ext cx="939863" cy="904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a:hlinkClick r:id="rId5"/>
                </a:rPr>
                <a:t>START</a:t>
              </a:r>
              <a:endParaRPr lang="nl-NL" sz="2400" b="1" kern="1200"/>
            </a:p>
          </p:txBody>
        </p:sp>
      </p:grpSp>
    </p:spTree>
    <p:extLst>
      <p:ext uri="{BB962C8B-B14F-4D97-AF65-F5344CB8AC3E}">
        <p14:creationId xmlns:p14="http://schemas.microsoft.com/office/powerpoint/2010/main" val="29724779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02284AF1-C955-451B-A0FF-C65A752CD9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960979"/>
            <a:ext cx="4619625" cy="4619625"/>
          </a:xfrm>
          <a:prstGeom prst="rect">
            <a:avLst/>
          </a:prstGeom>
        </p:spPr>
      </p:pic>
      <p:sp>
        <p:nvSpPr>
          <p:cNvPr id="10" name="Titel 1">
            <a:extLst>
              <a:ext uri="{FF2B5EF4-FFF2-40B4-BE49-F238E27FC236}">
                <a16:creationId xmlns:a16="http://schemas.microsoft.com/office/drawing/2014/main" id="{1343E141-9053-4473-BE84-9ECCC5174CE2}"/>
              </a:ext>
            </a:extLst>
          </p:cNvPr>
          <p:cNvSpPr>
            <a:spLocks noGrp="1"/>
          </p:cNvSpPr>
          <p:nvPr>
            <p:ph type="title"/>
          </p:nvPr>
        </p:nvSpPr>
        <p:spPr>
          <a:xfrm>
            <a:off x="838200" y="967617"/>
            <a:ext cx="5343525" cy="1099308"/>
          </a:xfrm>
        </p:spPr>
        <p:txBody>
          <a:bodyPr>
            <a:normAutofit/>
          </a:bodyPr>
          <a:lstStyle/>
          <a:p>
            <a:pPr algn="ctr"/>
            <a:r>
              <a:rPr lang="en-US" err="1"/>
              <a:t>Zijn</a:t>
            </a:r>
            <a:r>
              <a:rPr lang="en-US"/>
              <a:t> er </a:t>
            </a:r>
            <a:r>
              <a:rPr lang="en-US" err="1"/>
              <a:t>vragen</a:t>
            </a:r>
            <a:r>
              <a:rPr lang="en-US"/>
              <a:t>?</a:t>
            </a:r>
            <a:endParaRPr lang="nl-NL"/>
          </a:p>
        </p:txBody>
      </p:sp>
      <p:sp>
        <p:nvSpPr>
          <p:cNvPr id="11" name="Rechthoek 10">
            <a:extLst>
              <a:ext uri="{FF2B5EF4-FFF2-40B4-BE49-F238E27FC236}">
                <a16:creationId xmlns:a16="http://schemas.microsoft.com/office/drawing/2014/main" id="{3DFFFB0F-AAE8-42A5-85EA-EF00D9CF885A}"/>
              </a:ext>
            </a:extLst>
          </p:cNvPr>
          <p:cNvSpPr/>
          <p:nvPr/>
        </p:nvSpPr>
        <p:spPr>
          <a:xfrm>
            <a:off x="1181100" y="3270791"/>
            <a:ext cx="6096000" cy="1938992"/>
          </a:xfrm>
          <a:prstGeom prst="rect">
            <a:avLst/>
          </a:prstGeom>
        </p:spPr>
        <p:txBody>
          <a:bodyPr>
            <a:spAutoFit/>
          </a:bodyPr>
          <a:lstStyle/>
          <a:p>
            <a:r>
              <a:rPr lang="en-US" sz="6000">
                <a:solidFill>
                  <a:schemeClr val="bg1"/>
                </a:solidFill>
              </a:rPr>
              <a:t>Wat </a:t>
            </a:r>
            <a:r>
              <a:rPr lang="en-US" sz="6000" err="1">
                <a:solidFill>
                  <a:schemeClr val="bg1"/>
                </a:solidFill>
              </a:rPr>
              <a:t>vonden</a:t>
            </a:r>
            <a:r>
              <a:rPr lang="en-US" sz="6000">
                <a:solidFill>
                  <a:schemeClr val="bg1"/>
                </a:solidFill>
              </a:rPr>
              <a:t> </a:t>
            </a:r>
            <a:r>
              <a:rPr lang="en-US" sz="6000" err="1">
                <a:solidFill>
                  <a:schemeClr val="bg1"/>
                </a:solidFill>
              </a:rPr>
              <a:t>jullie</a:t>
            </a:r>
            <a:r>
              <a:rPr lang="en-US" sz="6000">
                <a:solidFill>
                  <a:schemeClr val="bg1"/>
                </a:solidFill>
              </a:rPr>
              <a:t> van </a:t>
            </a:r>
            <a:r>
              <a:rPr lang="en-US" sz="6000" err="1">
                <a:solidFill>
                  <a:schemeClr val="bg1"/>
                </a:solidFill>
              </a:rPr>
              <a:t>deze</a:t>
            </a:r>
            <a:r>
              <a:rPr lang="en-US" sz="6000">
                <a:solidFill>
                  <a:schemeClr val="bg1"/>
                </a:solidFill>
              </a:rPr>
              <a:t> </a:t>
            </a:r>
            <a:r>
              <a:rPr lang="en-US" sz="6000" err="1">
                <a:solidFill>
                  <a:schemeClr val="bg1"/>
                </a:solidFill>
              </a:rPr>
              <a:t>gastles</a:t>
            </a:r>
            <a:r>
              <a:rPr lang="en-US" sz="6000">
                <a:solidFill>
                  <a:schemeClr val="bg1"/>
                </a:solidFill>
              </a:rPr>
              <a:t>?</a:t>
            </a:r>
            <a:endParaRPr lang="nl-NL" sz="6000">
              <a:solidFill>
                <a:schemeClr val="bg1"/>
              </a:solidFill>
            </a:endParaRPr>
          </a:p>
        </p:txBody>
      </p:sp>
    </p:spTree>
    <p:extLst>
      <p:ext uri="{BB962C8B-B14F-4D97-AF65-F5344CB8AC3E}">
        <p14:creationId xmlns:p14="http://schemas.microsoft.com/office/powerpoint/2010/main" val="3787757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4F19E2B-4DA9-4429-BD6A-1ECBDB2BB18F}"/>
              </a:ext>
            </a:extLst>
          </p:cNvPr>
          <p:cNvSpPr txBox="1">
            <a:spLocks/>
          </p:cNvSpPr>
          <p:nvPr/>
        </p:nvSpPr>
        <p:spPr>
          <a:xfrm>
            <a:off x="4358718" y="3048001"/>
            <a:ext cx="7391321" cy="33154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400">
                <a:latin typeface="+mn-lt"/>
              </a:rPr>
              <a:t>Wie ben ik?</a:t>
            </a:r>
          </a:p>
          <a:p>
            <a:endParaRPr lang="nl-NL" sz="4400">
              <a:latin typeface="+mn-lt"/>
            </a:endParaRPr>
          </a:p>
          <a:p>
            <a:pPr marL="0" indent="0">
              <a:buNone/>
            </a:pPr>
            <a:r>
              <a:rPr lang="en-US" sz="4400">
                <a:latin typeface="+mn-lt"/>
              </a:rPr>
              <a:t>Wat </a:t>
            </a:r>
            <a:r>
              <a:rPr lang="en-US" sz="4400" err="1">
                <a:latin typeface="+mn-lt"/>
              </a:rPr>
              <a:t>gaan</a:t>
            </a:r>
            <a:r>
              <a:rPr lang="en-US" sz="4400">
                <a:latin typeface="+mn-lt"/>
              </a:rPr>
              <a:t> we </a:t>
            </a:r>
            <a:r>
              <a:rPr lang="en-US" sz="4400" err="1">
                <a:latin typeface="+mn-lt"/>
              </a:rPr>
              <a:t>doen</a:t>
            </a:r>
            <a:r>
              <a:rPr lang="en-US" sz="4400">
                <a:latin typeface="+mn-lt"/>
              </a:rPr>
              <a:t>?</a:t>
            </a:r>
          </a:p>
          <a:p>
            <a:pPr marL="0" indent="0">
              <a:buNone/>
            </a:pPr>
            <a:endParaRPr lang="en-US" sz="4400">
              <a:latin typeface="+mn-lt"/>
            </a:endParaRPr>
          </a:p>
          <a:p>
            <a:pPr marL="0" indent="0">
              <a:buNone/>
            </a:pPr>
            <a:endParaRPr lang="en-US" sz="4400">
              <a:latin typeface="+mn-lt"/>
            </a:endParaRPr>
          </a:p>
        </p:txBody>
      </p:sp>
      <p:pic>
        <p:nvPicPr>
          <p:cNvPr id="22" name="Tijdelijke aanduiding voor inhoud 8">
            <a:extLst>
              <a:ext uri="{FF2B5EF4-FFF2-40B4-BE49-F238E27FC236}">
                <a16:creationId xmlns:a16="http://schemas.microsoft.com/office/drawing/2014/main" id="{21903250-1A16-46FE-94AF-84C9983247D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27645" y="6036905"/>
            <a:ext cx="12365286" cy="815433"/>
          </a:xfrm>
          <a:prstGeom prst="rect">
            <a:avLst/>
          </a:prstGeom>
        </p:spPr>
      </p:pic>
      <p:pic>
        <p:nvPicPr>
          <p:cNvPr id="9" name="Afbeelding 8">
            <a:extLst>
              <a:ext uri="{FF2B5EF4-FFF2-40B4-BE49-F238E27FC236}">
                <a16:creationId xmlns:a16="http://schemas.microsoft.com/office/drawing/2014/main" id="{980C12A4-8AF7-4DC0-A871-5AAAA75EF9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 y="138098"/>
            <a:ext cx="3794791" cy="6075078"/>
          </a:xfrm>
          <a:prstGeom prst="rect">
            <a:avLst/>
          </a:prstGeom>
        </p:spPr>
      </p:pic>
      <p:pic>
        <p:nvPicPr>
          <p:cNvPr id="2050" name="Picture 2" descr="Week van het geld - Week van het geld">
            <a:extLst>
              <a:ext uri="{FF2B5EF4-FFF2-40B4-BE49-F238E27FC236}">
                <a16:creationId xmlns:a16="http://schemas.microsoft.com/office/drawing/2014/main" id="{A9F52F26-B783-C826-AE02-F86A314A0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2827" y="138098"/>
            <a:ext cx="4161013" cy="380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963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fiets&#10;&#10;Automatisch gegenereerde beschrijving">
            <a:extLst>
              <a:ext uri="{FF2B5EF4-FFF2-40B4-BE49-F238E27FC236}">
                <a16:creationId xmlns:a16="http://schemas.microsoft.com/office/drawing/2014/main" id="{4518144E-4ECB-4829-8975-C9F2B4544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620" y="250509"/>
            <a:ext cx="8722759" cy="5717546"/>
          </a:xfrm>
          <a:prstGeom prst="rect">
            <a:avLst/>
          </a:prstGeom>
        </p:spPr>
      </p:pic>
    </p:spTree>
    <p:extLst>
      <p:ext uri="{BB962C8B-B14F-4D97-AF65-F5344CB8AC3E}">
        <p14:creationId xmlns:p14="http://schemas.microsoft.com/office/powerpoint/2010/main" val="940988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50F500B6-2E83-2ECE-503A-887AE78A63C8}"/>
              </a:ext>
            </a:extLst>
          </p:cNvPr>
          <p:cNvSpPr/>
          <p:nvPr/>
        </p:nvSpPr>
        <p:spPr>
          <a:xfrm rot="-60000">
            <a:off x="-238230" y="5079554"/>
            <a:ext cx="12652893" cy="1142531"/>
          </a:xfrm>
          <a:prstGeom prst="rect">
            <a:avLst/>
          </a:prstGeom>
          <a:solidFill>
            <a:srgbClr val="B575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5" name="Rechthoek 4">
            <a:extLst>
              <a:ext uri="{FF2B5EF4-FFF2-40B4-BE49-F238E27FC236}">
                <a16:creationId xmlns:a16="http://schemas.microsoft.com/office/drawing/2014/main" id="{95206682-D1B8-6160-39A9-8369330CA1DF}"/>
              </a:ext>
            </a:extLst>
          </p:cNvPr>
          <p:cNvSpPr/>
          <p:nvPr/>
        </p:nvSpPr>
        <p:spPr>
          <a:xfrm rot="60000">
            <a:off x="-86642" y="3830826"/>
            <a:ext cx="12365286" cy="1541017"/>
          </a:xfrm>
          <a:prstGeom prst="rect">
            <a:avLst/>
          </a:prstGeom>
          <a:solidFill>
            <a:srgbClr val="E657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4" name="Rechthoek 3">
            <a:extLst>
              <a:ext uri="{FF2B5EF4-FFF2-40B4-BE49-F238E27FC236}">
                <a16:creationId xmlns:a16="http://schemas.microsoft.com/office/drawing/2014/main" id="{62564519-B394-8262-907F-5DABB71FB9CF}"/>
              </a:ext>
            </a:extLst>
          </p:cNvPr>
          <p:cNvSpPr/>
          <p:nvPr/>
        </p:nvSpPr>
        <p:spPr>
          <a:xfrm rot="60000">
            <a:off x="-106027" y="2097558"/>
            <a:ext cx="12513937" cy="1915039"/>
          </a:xfrm>
          <a:prstGeom prst="rect">
            <a:avLst/>
          </a:prstGeom>
          <a:solidFill>
            <a:srgbClr val="6FC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3" name="Rechthoek 2">
            <a:extLst>
              <a:ext uri="{FF2B5EF4-FFF2-40B4-BE49-F238E27FC236}">
                <a16:creationId xmlns:a16="http://schemas.microsoft.com/office/drawing/2014/main" id="{F64ACFE4-5852-6640-F21E-913C8E700A86}"/>
              </a:ext>
            </a:extLst>
          </p:cNvPr>
          <p:cNvSpPr/>
          <p:nvPr/>
        </p:nvSpPr>
        <p:spPr>
          <a:xfrm rot="-60000">
            <a:off x="-112778" y="1617402"/>
            <a:ext cx="12652893" cy="1142531"/>
          </a:xfrm>
          <a:prstGeom prst="rect">
            <a:avLst/>
          </a:prstGeom>
          <a:solidFill>
            <a:srgbClr val="B575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2" name="Titel 1">
            <a:extLst>
              <a:ext uri="{FF2B5EF4-FFF2-40B4-BE49-F238E27FC236}">
                <a16:creationId xmlns:a16="http://schemas.microsoft.com/office/drawing/2014/main" id="{499D427E-13F4-40B5-9A99-0C7D63979D8B}"/>
              </a:ext>
            </a:extLst>
          </p:cNvPr>
          <p:cNvSpPr>
            <a:spLocks noGrp="1"/>
          </p:cNvSpPr>
          <p:nvPr>
            <p:ph type="title"/>
          </p:nvPr>
        </p:nvSpPr>
        <p:spPr/>
        <p:txBody>
          <a:bodyPr/>
          <a:lstStyle/>
          <a:p>
            <a:r>
              <a:rPr lang="en-US"/>
              <a:t>Wat is </a:t>
            </a:r>
            <a:r>
              <a:rPr lang="en-US" err="1"/>
              <a:t>verzekeren</a:t>
            </a:r>
            <a:r>
              <a:rPr lang="en-US"/>
              <a:t>?</a:t>
            </a:r>
            <a:endParaRPr lang="nl-NL"/>
          </a:p>
        </p:txBody>
      </p:sp>
      <p:pic>
        <p:nvPicPr>
          <p:cNvPr id="8" name="Afbeelding 7" descr="Afbeelding met tafel&#10;&#10;Automatisch gegenereerde beschrijving">
            <a:extLst>
              <a:ext uri="{FF2B5EF4-FFF2-40B4-BE49-F238E27FC236}">
                <a16:creationId xmlns:a16="http://schemas.microsoft.com/office/drawing/2014/main" id="{E51F8A99-E8F4-4DF9-B3B9-72C6F39A8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0605" y="1744331"/>
            <a:ext cx="5800725" cy="3792781"/>
          </a:xfrm>
          <a:prstGeom prst="rect">
            <a:avLst/>
          </a:prstGeom>
        </p:spPr>
      </p:pic>
      <p:sp>
        <p:nvSpPr>
          <p:cNvPr id="7" name="Tijdelijke aanduiding voor inhoud 2">
            <a:extLst>
              <a:ext uri="{FF2B5EF4-FFF2-40B4-BE49-F238E27FC236}">
                <a16:creationId xmlns:a16="http://schemas.microsoft.com/office/drawing/2014/main" id="{650CD914-876A-6A83-F7A5-25A6B62EED72}"/>
              </a:ext>
            </a:extLst>
          </p:cNvPr>
          <p:cNvSpPr txBox="1">
            <a:spLocks/>
          </p:cNvSpPr>
          <p:nvPr/>
        </p:nvSpPr>
        <p:spPr>
          <a:xfrm>
            <a:off x="57150" y="1560720"/>
            <a:ext cx="11296650" cy="868373"/>
          </a:xfrm>
          <a:prstGeom prst="rect">
            <a:avLst/>
          </a:prstGeom>
        </p:spPr>
        <p:txBody>
          <a:bodyPr vert="horz" wrap="square" lIns="9144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sz="2100" b="0" dirty="0"/>
              <a:t>Lang geleden begon een groep scheepseigenaren met verzekeren</a:t>
            </a:r>
            <a:r>
              <a:rPr lang="nl-NL" b="0" dirty="0"/>
              <a:t>.</a:t>
            </a:r>
          </a:p>
        </p:txBody>
      </p:sp>
      <p:sp>
        <p:nvSpPr>
          <p:cNvPr id="9" name="Tekstvak 8">
            <a:extLst>
              <a:ext uri="{FF2B5EF4-FFF2-40B4-BE49-F238E27FC236}">
                <a16:creationId xmlns:a16="http://schemas.microsoft.com/office/drawing/2014/main" id="{D373CF61-85EB-01AB-47D2-3D0A2179B64B}"/>
              </a:ext>
            </a:extLst>
          </p:cNvPr>
          <p:cNvSpPr txBox="1"/>
          <p:nvPr/>
        </p:nvSpPr>
        <p:spPr>
          <a:xfrm>
            <a:off x="57150" y="2946896"/>
            <a:ext cx="9823174" cy="1169551"/>
          </a:xfrm>
          <a:prstGeom prst="rect">
            <a:avLst/>
          </a:prstGeom>
          <a:noFill/>
        </p:spPr>
        <p:txBody>
          <a:bodyPr wrap="square" rtlCol="0">
            <a:spAutoFit/>
          </a:bodyPr>
          <a:lstStyle/>
          <a:p>
            <a:r>
              <a:rPr lang="nl-NL" sz="2100" dirty="0">
                <a:solidFill>
                  <a:schemeClr val="bg1"/>
                </a:solidFill>
                <a:latin typeface="+mj-lt"/>
              </a:rPr>
              <a:t>Zij deden allemaal geld in een pot. Als er iets met een schip </a:t>
            </a:r>
            <a:br>
              <a:rPr lang="nl-NL" sz="2100" dirty="0">
                <a:solidFill>
                  <a:schemeClr val="bg1"/>
                </a:solidFill>
                <a:latin typeface="+mj-lt"/>
              </a:rPr>
            </a:br>
            <a:r>
              <a:rPr lang="nl-NL" sz="2100" dirty="0">
                <a:solidFill>
                  <a:schemeClr val="bg1"/>
                </a:solidFill>
                <a:latin typeface="+mj-lt"/>
              </a:rPr>
              <a:t>gebeurde, kreeg de eigenaar geld uit deze pot.</a:t>
            </a:r>
          </a:p>
          <a:p>
            <a:endParaRPr lang="nl-NL" sz="2800" dirty="0">
              <a:solidFill>
                <a:schemeClr val="bg1"/>
              </a:solidFill>
              <a:latin typeface="+mj-lt"/>
            </a:endParaRPr>
          </a:p>
        </p:txBody>
      </p:sp>
      <p:sp>
        <p:nvSpPr>
          <p:cNvPr id="11" name="Tekstvak 10">
            <a:extLst>
              <a:ext uri="{FF2B5EF4-FFF2-40B4-BE49-F238E27FC236}">
                <a16:creationId xmlns:a16="http://schemas.microsoft.com/office/drawing/2014/main" id="{F0CE8FD2-9442-386E-C378-9B49B6EF1CDF}"/>
              </a:ext>
            </a:extLst>
          </p:cNvPr>
          <p:cNvSpPr txBox="1"/>
          <p:nvPr/>
        </p:nvSpPr>
        <p:spPr>
          <a:xfrm>
            <a:off x="57150" y="4261948"/>
            <a:ext cx="9823174" cy="784830"/>
          </a:xfrm>
          <a:prstGeom prst="rect">
            <a:avLst/>
          </a:prstGeom>
          <a:noFill/>
        </p:spPr>
        <p:txBody>
          <a:bodyPr wrap="square" rtlCol="0">
            <a:spAutoFit/>
          </a:bodyPr>
          <a:lstStyle/>
          <a:p>
            <a:r>
              <a:rPr lang="nl-NL" sz="2100" dirty="0">
                <a:solidFill>
                  <a:schemeClr val="bg1"/>
                </a:solidFill>
                <a:latin typeface="+mj-lt"/>
              </a:rPr>
              <a:t>Het geld dat in de pot wordt gestopt, noemen we de </a:t>
            </a:r>
            <a:r>
              <a:rPr lang="nl-NL" sz="2400" b="1" dirty="0">
                <a:solidFill>
                  <a:schemeClr val="bg1"/>
                </a:solidFill>
                <a:latin typeface="+mj-lt"/>
              </a:rPr>
              <a:t>premie</a:t>
            </a:r>
            <a:r>
              <a:rPr lang="nl-NL" sz="2400" dirty="0">
                <a:solidFill>
                  <a:schemeClr val="bg1"/>
                </a:solidFill>
                <a:latin typeface="+mj-lt"/>
              </a:rPr>
              <a:t>.</a:t>
            </a:r>
            <a:r>
              <a:rPr lang="nl-NL" sz="2100" dirty="0">
                <a:solidFill>
                  <a:schemeClr val="bg1"/>
                </a:solidFill>
                <a:latin typeface="+mj-lt"/>
              </a:rPr>
              <a:t> </a:t>
            </a:r>
            <a:br>
              <a:rPr lang="nl-NL" sz="2100" dirty="0">
                <a:solidFill>
                  <a:schemeClr val="bg1"/>
                </a:solidFill>
                <a:latin typeface="+mj-lt"/>
              </a:rPr>
            </a:br>
            <a:r>
              <a:rPr lang="nl-NL" sz="2100" dirty="0">
                <a:solidFill>
                  <a:schemeClr val="bg1"/>
                </a:solidFill>
                <a:latin typeface="+mj-lt"/>
              </a:rPr>
              <a:t>Deze premie betaal je om verzekerd te zijn. </a:t>
            </a:r>
          </a:p>
        </p:txBody>
      </p:sp>
      <p:sp>
        <p:nvSpPr>
          <p:cNvPr id="13" name="Tekstvak 12">
            <a:extLst>
              <a:ext uri="{FF2B5EF4-FFF2-40B4-BE49-F238E27FC236}">
                <a16:creationId xmlns:a16="http://schemas.microsoft.com/office/drawing/2014/main" id="{755417DC-BC5D-A99F-3F10-F04720ABFA17}"/>
              </a:ext>
            </a:extLst>
          </p:cNvPr>
          <p:cNvSpPr txBox="1"/>
          <p:nvPr/>
        </p:nvSpPr>
        <p:spPr>
          <a:xfrm>
            <a:off x="57150" y="5479628"/>
            <a:ext cx="9823174" cy="784830"/>
          </a:xfrm>
          <a:prstGeom prst="rect">
            <a:avLst/>
          </a:prstGeom>
          <a:noFill/>
        </p:spPr>
        <p:txBody>
          <a:bodyPr wrap="square" rtlCol="0">
            <a:spAutoFit/>
          </a:bodyPr>
          <a:lstStyle/>
          <a:p>
            <a:r>
              <a:rPr lang="nl-NL" sz="2100" dirty="0">
                <a:solidFill>
                  <a:schemeClr val="bg1"/>
                </a:solidFill>
                <a:latin typeface="+mj-lt"/>
              </a:rPr>
              <a:t>Het bewijs van deze financiële afspraak tussen jou en de verzekeraar heet de </a:t>
            </a:r>
            <a:r>
              <a:rPr lang="nl-NL" sz="2400" b="1" dirty="0">
                <a:solidFill>
                  <a:schemeClr val="bg1"/>
                </a:solidFill>
                <a:latin typeface="+mj-lt"/>
              </a:rPr>
              <a:t>verzekeringspolis</a:t>
            </a:r>
            <a:r>
              <a:rPr lang="nl-NL" sz="2400" dirty="0">
                <a:solidFill>
                  <a:schemeClr val="bg1"/>
                </a:solidFill>
                <a:latin typeface="+mj-lt"/>
              </a:rPr>
              <a:t>.</a:t>
            </a:r>
          </a:p>
        </p:txBody>
      </p:sp>
    </p:spTree>
    <p:extLst>
      <p:ext uri="{BB962C8B-B14F-4D97-AF65-F5344CB8AC3E}">
        <p14:creationId xmlns:p14="http://schemas.microsoft.com/office/powerpoint/2010/main" val="2848799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D605B9B-EBE4-45F6-96B9-AE296123ACA4}"/>
              </a:ext>
            </a:extLst>
          </p:cNvPr>
          <p:cNvSpPr>
            <a:spLocks noGrp="1"/>
          </p:cNvSpPr>
          <p:nvPr>
            <p:ph type="title"/>
          </p:nvPr>
        </p:nvSpPr>
        <p:spPr/>
        <p:txBody>
          <a:bodyPr/>
          <a:lstStyle/>
          <a:p>
            <a:r>
              <a:rPr lang="en-US"/>
              <a:t>Moet je </a:t>
            </a:r>
            <a:r>
              <a:rPr lang="en-US" err="1"/>
              <a:t>alles</a:t>
            </a:r>
            <a:r>
              <a:rPr lang="en-US"/>
              <a:t> </a:t>
            </a:r>
            <a:r>
              <a:rPr lang="en-US" err="1"/>
              <a:t>verzekeren</a:t>
            </a:r>
            <a:r>
              <a:rPr lang="en-US"/>
              <a:t>?</a:t>
            </a:r>
            <a:endParaRPr lang="nl-NL"/>
          </a:p>
        </p:txBody>
      </p:sp>
      <p:sp>
        <p:nvSpPr>
          <p:cNvPr id="6" name="Tijdelijke aanduiding voor inhoud 5">
            <a:extLst>
              <a:ext uri="{FF2B5EF4-FFF2-40B4-BE49-F238E27FC236}">
                <a16:creationId xmlns:a16="http://schemas.microsoft.com/office/drawing/2014/main" id="{BA5E658E-491D-4E36-8AD2-BB9D3CECC099}"/>
              </a:ext>
            </a:extLst>
          </p:cNvPr>
          <p:cNvSpPr>
            <a:spLocks noGrp="1"/>
          </p:cNvSpPr>
          <p:nvPr>
            <p:ph sz="half" idx="2"/>
          </p:nvPr>
        </p:nvSpPr>
        <p:spPr>
          <a:xfrm>
            <a:off x="892095" y="2283867"/>
            <a:ext cx="5157787" cy="1887432"/>
          </a:xfrm>
        </p:spPr>
        <p:txBody>
          <a:bodyPr>
            <a:normAutofit/>
          </a:bodyPr>
          <a:lstStyle/>
          <a:p>
            <a:pPr marL="0" indent="0">
              <a:buNone/>
            </a:pPr>
            <a:r>
              <a:rPr lang="nl-NL" sz="2400"/>
              <a:t>Je kunt kiezen of je iets wilt verzekeren of niet. Om goed te kunnen kiezen nemen we je mobiele telefoon als voorbeeld. Hierbij kun je de volgende vragen stellen.</a:t>
            </a:r>
          </a:p>
        </p:txBody>
      </p:sp>
      <p:sp>
        <p:nvSpPr>
          <p:cNvPr id="9" name="Tekstvak 8">
            <a:extLst>
              <a:ext uri="{FF2B5EF4-FFF2-40B4-BE49-F238E27FC236}">
                <a16:creationId xmlns:a16="http://schemas.microsoft.com/office/drawing/2014/main" id="{CD09453E-7B4B-4BC6-B079-6BE70D6543DE}"/>
              </a:ext>
            </a:extLst>
          </p:cNvPr>
          <p:cNvSpPr txBox="1"/>
          <p:nvPr/>
        </p:nvSpPr>
        <p:spPr>
          <a:xfrm>
            <a:off x="866694" y="4171299"/>
            <a:ext cx="5380040" cy="1938992"/>
          </a:xfrm>
          <a:prstGeom prst="rect">
            <a:avLst/>
          </a:prstGeom>
          <a:noFill/>
        </p:spPr>
        <p:txBody>
          <a:bodyPr wrap="square" rtlCol="0">
            <a:spAutoFit/>
          </a:bodyPr>
          <a:lstStyle/>
          <a:p>
            <a:pPr marL="342900" indent="-342900">
              <a:buFont typeface="Arial" panose="020B0604020202020204" pitchFamily="34" charset="0"/>
              <a:buChar char="•"/>
            </a:pPr>
            <a:r>
              <a:rPr lang="nl-NL" sz="2400">
                <a:solidFill>
                  <a:schemeClr val="bg1"/>
                </a:solidFill>
                <a:latin typeface="+mj-lt"/>
              </a:rPr>
              <a:t>Wat kan ermee gebeuren?</a:t>
            </a:r>
          </a:p>
          <a:p>
            <a:pPr marL="342900" indent="-342900">
              <a:buFont typeface="Arial" panose="020B0604020202020204" pitchFamily="34" charset="0"/>
              <a:buChar char="•"/>
            </a:pPr>
            <a:r>
              <a:rPr lang="nl-NL" sz="2400">
                <a:solidFill>
                  <a:schemeClr val="bg1"/>
                </a:solidFill>
                <a:latin typeface="+mj-lt"/>
              </a:rPr>
              <a:t>Wat is de kans dat er iets mee gebeurt?</a:t>
            </a:r>
          </a:p>
          <a:p>
            <a:pPr marL="342900" indent="-342900">
              <a:buFont typeface="Arial" panose="020B0604020202020204" pitchFamily="34" charset="0"/>
              <a:buChar char="•"/>
            </a:pPr>
            <a:r>
              <a:rPr lang="nl-NL" sz="2400">
                <a:solidFill>
                  <a:schemeClr val="bg1"/>
                </a:solidFill>
                <a:latin typeface="+mj-lt"/>
              </a:rPr>
              <a:t>Hoeveel bedraagt de schade als er iets gebeurt?</a:t>
            </a:r>
          </a:p>
          <a:p>
            <a:pPr marL="342900" indent="-342900">
              <a:buFont typeface="Arial" panose="020B0604020202020204" pitchFamily="34" charset="0"/>
              <a:buChar char="•"/>
            </a:pPr>
            <a:endParaRPr lang="nl-NL" sz="2400">
              <a:solidFill>
                <a:schemeClr val="bg1"/>
              </a:solidFill>
              <a:latin typeface="+mj-lt"/>
            </a:endParaRPr>
          </a:p>
        </p:txBody>
      </p:sp>
      <p:pic>
        <p:nvPicPr>
          <p:cNvPr id="7" name="Afbeelding 6">
            <a:extLst>
              <a:ext uri="{FF2B5EF4-FFF2-40B4-BE49-F238E27FC236}">
                <a16:creationId xmlns:a16="http://schemas.microsoft.com/office/drawing/2014/main" id="{651E0C07-9857-4F2A-AFBF-A6D905394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8971" y="2005017"/>
            <a:ext cx="5799600" cy="3792047"/>
          </a:xfrm>
          <a:prstGeom prst="rect">
            <a:avLst/>
          </a:prstGeom>
        </p:spPr>
      </p:pic>
      <p:sp>
        <p:nvSpPr>
          <p:cNvPr id="10" name="Tekstvak 9">
            <a:extLst>
              <a:ext uri="{FF2B5EF4-FFF2-40B4-BE49-F238E27FC236}">
                <a16:creationId xmlns:a16="http://schemas.microsoft.com/office/drawing/2014/main" id="{4DF629F7-ACE3-451F-A67A-BD370437ABE8}"/>
              </a:ext>
            </a:extLst>
          </p:cNvPr>
          <p:cNvSpPr txBox="1"/>
          <p:nvPr/>
        </p:nvSpPr>
        <p:spPr>
          <a:xfrm>
            <a:off x="5980195" y="1834315"/>
            <a:ext cx="4107525" cy="584775"/>
          </a:xfrm>
          <a:prstGeom prst="rect">
            <a:avLst/>
          </a:prstGeom>
          <a:solidFill>
            <a:srgbClr val="6FC493"/>
          </a:solidFill>
        </p:spPr>
        <p:txBody>
          <a:bodyPr wrap="square" rtlCol="0">
            <a:spAutoFit/>
          </a:bodyPr>
          <a:lstStyle/>
          <a:p>
            <a:pPr algn="ctr"/>
            <a:r>
              <a:rPr lang="en-US" sz="3200" b="1">
                <a:solidFill>
                  <a:schemeClr val="bg1"/>
                </a:solidFill>
              </a:rPr>
              <a:t>Risico = </a:t>
            </a:r>
            <a:r>
              <a:rPr lang="en-US" sz="3200" b="1" err="1">
                <a:solidFill>
                  <a:schemeClr val="bg1"/>
                </a:solidFill>
              </a:rPr>
              <a:t>kans</a:t>
            </a:r>
            <a:r>
              <a:rPr lang="en-US" sz="3200" b="1">
                <a:solidFill>
                  <a:schemeClr val="bg1"/>
                </a:solidFill>
              </a:rPr>
              <a:t> x </a:t>
            </a:r>
            <a:r>
              <a:rPr lang="en-US" sz="3200" b="1" err="1">
                <a:solidFill>
                  <a:schemeClr val="bg1"/>
                </a:solidFill>
              </a:rPr>
              <a:t>schade</a:t>
            </a:r>
            <a:endParaRPr lang="nl-NL" sz="3200" b="1">
              <a:solidFill>
                <a:schemeClr val="bg1"/>
              </a:solidFill>
            </a:endParaRPr>
          </a:p>
        </p:txBody>
      </p:sp>
    </p:spTree>
    <p:extLst>
      <p:ext uri="{BB962C8B-B14F-4D97-AF65-F5344CB8AC3E}">
        <p14:creationId xmlns:p14="http://schemas.microsoft.com/office/powerpoint/2010/main" val="3291009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42" presetClass="entr" presetSubtype="0" fill="hold" grpId="0" nodeType="after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BC0839F-10AA-4616-B1DA-3351ADFE2A7B}"/>
              </a:ext>
            </a:extLst>
          </p:cNvPr>
          <p:cNvSpPr>
            <a:spLocks noGrp="1"/>
          </p:cNvSpPr>
          <p:nvPr>
            <p:ph type="title"/>
          </p:nvPr>
        </p:nvSpPr>
        <p:spPr/>
        <p:txBody>
          <a:bodyPr/>
          <a:lstStyle/>
          <a:p>
            <a:r>
              <a:rPr lang="en-US" err="1"/>
              <a:t>Opdracht</a:t>
            </a:r>
            <a:r>
              <a:rPr lang="en-US"/>
              <a:t>: wat </a:t>
            </a:r>
            <a:r>
              <a:rPr lang="en-US" err="1"/>
              <a:t>kun</a:t>
            </a:r>
            <a:r>
              <a:rPr lang="en-US"/>
              <a:t> je </a:t>
            </a:r>
            <a:r>
              <a:rPr lang="en-US" err="1"/>
              <a:t>verzekeren</a:t>
            </a:r>
            <a:r>
              <a:rPr lang="en-US"/>
              <a:t>?</a:t>
            </a:r>
            <a:endParaRPr lang="nl-NL"/>
          </a:p>
        </p:txBody>
      </p:sp>
      <p:sp>
        <p:nvSpPr>
          <p:cNvPr id="8" name="Tijdelijke aanduiding voor inhoud 7">
            <a:extLst>
              <a:ext uri="{FF2B5EF4-FFF2-40B4-BE49-F238E27FC236}">
                <a16:creationId xmlns:a16="http://schemas.microsoft.com/office/drawing/2014/main" id="{4025518E-374C-43CA-B84E-C9776CC8A691}"/>
              </a:ext>
            </a:extLst>
          </p:cNvPr>
          <p:cNvSpPr>
            <a:spLocks noGrp="1"/>
          </p:cNvSpPr>
          <p:nvPr>
            <p:ph sz="half" idx="1"/>
          </p:nvPr>
        </p:nvSpPr>
        <p:spPr>
          <a:xfrm>
            <a:off x="838200" y="2105025"/>
            <a:ext cx="5181600" cy="1323975"/>
          </a:xfrm>
        </p:spPr>
        <p:txBody>
          <a:bodyPr>
            <a:noAutofit/>
          </a:bodyPr>
          <a:lstStyle/>
          <a:p>
            <a:pPr marL="0" indent="0">
              <a:buNone/>
            </a:pPr>
            <a:r>
              <a:rPr lang="en-US" sz="2400">
                <a:cs typeface="Arial" panose="020B0604020202020204" pitchFamily="34" charset="0"/>
              </a:rPr>
              <a:t>Je </a:t>
            </a:r>
            <a:r>
              <a:rPr lang="en-US" sz="2400" err="1">
                <a:cs typeface="Arial" panose="020B0604020202020204" pitchFamily="34" charset="0"/>
              </a:rPr>
              <a:t>kunt</a:t>
            </a:r>
            <a:r>
              <a:rPr lang="en-US" sz="2400">
                <a:cs typeface="Arial" panose="020B0604020202020204" pitchFamily="34" charset="0"/>
              </a:rPr>
              <a:t> je </a:t>
            </a:r>
            <a:r>
              <a:rPr lang="en-US" sz="2400" err="1">
                <a:cs typeface="Arial" panose="020B0604020202020204" pitchFamily="34" charset="0"/>
              </a:rPr>
              <a:t>fiets</a:t>
            </a:r>
            <a:r>
              <a:rPr lang="en-US" sz="2400">
                <a:cs typeface="Arial" panose="020B0604020202020204" pitchFamily="34" charset="0"/>
              </a:rPr>
              <a:t> </a:t>
            </a:r>
            <a:r>
              <a:rPr lang="en-US" sz="2400" err="1">
                <a:cs typeface="Arial" panose="020B0604020202020204" pitchFamily="34" charset="0"/>
              </a:rPr>
              <a:t>verzekeren</a:t>
            </a:r>
            <a:r>
              <a:rPr lang="en-US" sz="2400">
                <a:cs typeface="Arial" panose="020B0604020202020204" pitchFamily="34" charset="0"/>
              </a:rPr>
              <a:t> maar wat </a:t>
            </a:r>
            <a:r>
              <a:rPr lang="en-US" sz="2400" err="1">
                <a:cs typeface="Arial" panose="020B0604020202020204" pitchFamily="34" charset="0"/>
              </a:rPr>
              <a:t>nog</a:t>
            </a:r>
            <a:r>
              <a:rPr lang="en-US" sz="2400">
                <a:cs typeface="Arial" panose="020B0604020202020204" pitchFamily="34" charset="0"/>
              </a:rPr>
              <a:t> </a:t>
            </a:r>
            <a:r>
              <a:rPr lang="en-US" sz="2400" err="1">
                <a:cs typeface="Arial" panose="020B0604020202020204" pitchFamily="34" charset="0"/>
              </a:rPr>
              <a:t>meer</a:t>
            </a:r>
            <a:r>
              <a:rPr lang="en-US" sz="2400">
                <a:cs typeface="Arial" panose="020B0604020202020204" pitchFamily="34" charset="0"/>
              </a:rPr>
              <a:t>? </a:t>
            </a:r>
            <a:r>
              <a:rPr lang="en-US" sz="2400" err="1">
                <a:cs typeface="Arial" panose="020B0604020202020204" pitchFamily="34" charset="0"/>
              </a:rPr>
              <a:t>Verzin</a:t>
            </a:r>
            <a:r>
              <a:rPr lang="en-US" sz="2400">
                <a:cs typeface="Arial" panose="020B0604020202020204" pitchFamily="34" charset="0"/>
              </a:rPr>
              <a:t> </a:t>
            </a:r>
            <a:r>
              <a:rPr lang="en-US" sz="2400" err="1">
                <a:cs typeface="Arial" panose="020B0604020202020204" pitchFamily="34" charset="0"/>
              </a:rPr>
              <a:t>zoveel</a:t>
            </a:r>
            <a:r>
              <a:rPr lang="en-US" sz="2400">
                <a:cs typeface="Arial" panose="020B0604020202020204" pitchFamily="34" charset="0"/>
              </a:rPr>
              <a:t> </a:t>
            </a:r>
            <a:r>
              <a:rPr lang="en-US" sz="2400" err="1">
                <a:cs typeface="Arial" panose="020B0604020202020204" pitchFamily="34" charset="0"/>
              </a:rPr>
              <a:t>mogelijk</a:t>
            </a:r>
            <a:r>
              <a:rPr lang="en-US" sz="2400">
                <a:cs typeface="Arial" panose="020B0604020202020204" pitchFamily="34" charset="0"/>
              </a:rPr>
              <a:t> </a:t>
            </a:r>
            <a:r>
              <a:rPr lang="en-US" sz="2400" err="1">
                <a:cs typeface="Arial" panose="020B0604020202020204" pitchFamily="34" charset="0"/>
              </a:rPr>
              <a:t>dingen</a:t>
            </a:r>
            <a:r>
              <a:rPr lang="en-US" sz="2400">
                <a:cs typeface="Arial" panose="020B0604020202020204" pitchFamily="34" charset="0"/>
              </a:rPr>
              <a:t> die je </a:t>
            </a:r>
            <a:r>
              <a:rPr lang="en-US" sz="2400" err="1">
                <a:cs typeface="Arial" panose="020B0604020202020204" pitchFamily="34" charset="0"/>
              </a:rPr>
              <a:t>kunt</a:t>
            </a:r>
            <a:r>
              <a:rPr lang="en-US" sz="2400">
                <a:cs typeface="Arial" panose="020B0604020202020204" pitchFamily="34" charset="0"/>
              </a:rPr>
              <a:t> </a:t>
            </a:r>
            <a:r>
              <a:rPr lang="en-US" sz="2400" err="1">
                <a:cs typeface="Arial" panose="020B0604020202020204" pitchFamily="34" charset="0"/>
              </a:rPr>
              <a:t>verzekeren</a:t>
            </a:r>
            <a:r>
              <a:rPr lang="en-US" sz="2400">
                <a:cs typeface="Arial" panose="020B0604020202020204" pitchFamily="34" charset="0"/>
              </a:rPr>
              <a:t>. </a:t>
            </a:r>
            <a:r>
              <a:rPr lang="en-US" sz="2400" err="1">
                <a:cs typeface="Arial" panose="020B0604020202020204" pitchFamily="34" charset="0"/>
              </a:rPr>
              <a:t>Denk</a:t>
            </a:r>
            <a:r>
              <a:rPr lang="en-US" sz="2400">
                <a:cs typeface="Arial" panose="020B0604020202020204" pitchFamily="34" charset="0"/>
              </a:rPr>
              <a:t> </a:t>
            </a:r>
            <a:r>
              <a:rPr lang="en-US" sz="2400" err="1">
                <a:cs typeface="Arial" panose="020B0604020202020204" pitchFamily="34" charset="0"/>
              </a:rPr>
              <a:t>wel</a:t>
            </a:r>
            <a:r>
              <a:rPr lang="en-US" sz="2400">
                <a:cs typeface="Arial" panose="020B0604020202020204" pitchFamily="34" charset="0"/>
              </a:rPr>
              <a:t> </a:t>
            </a:r>
            <a:r>
              <a:rPr lang="en-US" sz="2400" err="1">
                <a:cs typeface="Arial" panose="020B0604020202020204" pitchFamily="34" charset="0"/>
              </a:rPr>
              <a:t>aan</a:t>
            </a:r>
            <a:r>
              <a:rPr lang="en-US" sz="2400">
                <a:cs typeface="Arial" panose="020B0604020202020204" pitchFamily="34" charset="0"/>
              </a:rPr>
              <a:t> de </a:t>
            </a:r>
            <a:r>
              <a:rPr lang="en-US" sz="2400" err="1">
                <a:cs typeface="Arial" panose="020B0604020202020204" pitchFamily="34" charset="0"/>
              </a:rPr>
              <a:t>vragen</a:t>
            </a:r>
            <a:r>
              <a:rPr lang="en-US" sz="2400">
                <a:cs typeface="Arial" panose="020B0604020202020204" pitchFamily="34" charset="0"/>
              </a:rPr>
              <a:t> </a:t>
            </a:r>
            <a:r>
              <a:rPr lang="en-US" sz="2400" err="1">
                <a:cs typeface="Arial" panose="020B0604020202020204" pitchFamily="34" charset="0"/>
              </a:rPr>
              <a:t>hieronder</a:t>
            </a:r>
            <a:r>
              <a:rPr lang="en-US" sz="2400">
                <a:cs typeface="Arial" panose="020B0604020202020204" pitchFamily="34" charset="0"/>
              </a:rPr>
              <a:t>.</a:t>
            </a:r>
          </a:p>
          <a:p>
            <a:pPr marL="0" indent="0">
              <a:buNone/>
            </a:pPr>
            <a:endParaRPr lang="en-US" sz="2400">
              <a:cs typeface="Arial" panose="020B0604020202020204" pitchFamily="34" charset="0"/>
            </a:endParaRPr>
          </a:p>
          <a:p>
            <a:pPr marL="0" indent="0">
              <a:buNone/>
            </a:pPr>
            <a:endParaRPr lang="nl-NL" sz="2400"/>
          </a:p>
        </p:txBody>
      </p:sp>
      <p:sp>
        <p:nvSpPr>
          <p:cNvPr id="10" name="Rechthoek 9">
            <a:extLst>
              <a:ext uri="{FF2B5EF4-FFF2-40B4-BE49-F238E27FC236}">
                <a16:creationId xmlns:a16="http://schemas.microsoft.com/office/drawing/2014/main" id="{A7A55D2E-04C4-42C7-AB77-C615EC0F2086}"/>
              </a:ext>
            </a:extLst>
          </p:cNvPr>
          <p:cNvSpPr/>
          <p:nvPr/>
        </p:nvSpPr>
        <p:spPr>
          <a:xfrm>
            <a:off x="838200" y="3755931"/>
            <a:ext cx="5010150" cy="461665"/>
          </a:xfrm>
          <a:prstGeom prst="rect">
            <a:avLst/>
          </a:prstGeom>
        </p:spPr>
        <p:txBody>
          <a:bodyPr wrap="square">
            <a:spAutoFit/>
          </a:bodyPr>
          <a:lstStyle/>
          <a:p>
            <a:r>
              <a:rPr lang="en-US" sz="2400" b="1">
                <a:solidFill>
                  <a:schemeClr val="bg1"/>
                </a:solidFill>
                <a:latin typeface="+mj-lt"/>
                <a:cs typeface="Arial" panose="020B0604020202020204" pitchFamily="34" charset="0"/>
              </a:rPr>
              <a:t>Wat is de </a:t>
            </a:r>
            <a:r>
              <a:rPr lang="en-US" sz="2400" b="1" err="1">
                <a:solidFill>
                  <a:schemeClr val="bg1"/>
                </a:solidFill>
                <a:latin typeface="+mj-lt"/>
                <a:cs typeface="Arial" panose="020B0604020202020204" pitchFamily="34" charset="0"/>
              </a:rPr>
              <a:t>kans</a:t>
            </a:r>
            <a:r>
              <a:rPr lang="en-US" sz="2400" b="1">
                <a:solidFill>
                  <a:schemeClr val="bg1"/>
                </a:solidFill>
                <a:latin typeface="+mj-lt"/>
                <a:cs typeface="Arial" panose="020B0604020202020204" pitchFamily="34" charset="0"/>
              </a:rPr>
              <a:t> </a:t>
            </a:r>
            <a:r>
              <a:rPr lang="en-US" sz="2400" b="1" err="1">
                <a:solidFill>
                  <a:schemeClr val="bg1"/>
                </a:solidFill>
                <a:latin typeface="+mj-lt"/>
                <a:cs typeface="Arial" panose="020B0604020202020204" pitchFamily="34" charset="0"/>
              </a:rPr>
              <a:t>dat</a:t>
            </a:r>
            <a:r>
              <a:rPr lang="en-US" sz="2400" b="1">
                <a:solidFill>
                  <a:schemeClr val="bg1"/>
                </a:solidFill>
                <a:latin typeface="+mj-lt"/>
                <a:cs typeface="Arial" panose="020B0604020202020204" pitchFamily="34" charset="0"/>
              </a:rPr>
              <a:t> er </a:t>
            </a:r>
            <a:r>
              <a:rPr lang="en-US" sz="2400" b="1" err="1">
                <a:solidFill>
                  <a:schemeClr val="bg1"/>
                </a:solidFill>
                <a:latin typeface="+mj-lt"/>
                <a:cs typeface="Arial" panose="020B0604020202020204" pitchFamily="34" charset="0"/>
              </a:rPr>
              <a:t>iets</a:t>
            </a:r>
            <a:r>
              <a:rPr lang="en-US" sz="2400" b="1">
                <a:solidFill>
                  <a:schemeClr val="bg1"/>
                </a:solidFill>
                <a:latin typeface="+mj-lt"/>
                <a:cs typeface="Arial" panose="020B0604020202020204" pitchFamily="34" charset="0"/>
              </a:rPr>
              <a:t> mee </a:t>
            </a:r>
            <a:r>
              <a:rPr lang="en-US" sz="2400" b="1" err="1">
                <a:solidFill>
                  <a:schemeClr val="bg1"/>
                </a:solidFill>
                <a:latin typeface="+mj-lt"/>
                <a:cs typeface="Arial" panose="020B0604020202020204" pitchFamily="34" charset="0"/>
              </a:rPr>
              <a:t>gebeurt</a:t>
            </a:r>
            <a:r>
              <a:rPr lang="en-US" sz="2400" b="1">
                <a:solidFill>
                  <a:schemeClr val="bg1"/>
                </a:solidFill>
                <a:latin typeface="+mj-lt"/>
                <a:cs typeface="Arial" panose="020B0604020202020204" pitchFamily="34" charset="0"/>
              </a:rPr>
              <a:t>?</a:t>
            </a:r>
            <a:endParaRPr lang="nl-NL" sz="2400" b="1">
              <a:solidFill>
                <a:schemeClr val="bg1"/>
              </a:solidFill>
              <a:latin typeface="+mj-lt"/>
              <a:cs typeface="Arial" panose="020B0604020202020204" pitchFamily="34" charset="0"/>
            </a:endParaRPr>
          </a:p>
        </p:txBody>
      </p:sp>
      <p:pic>
        <p:nvPicPr>
          <p:cNvPr id="12" name="Afbeelding 11" descr="Afbeelding met binnen&#10;&#10;Automatisch gegenereerde beschrijving">
            <a:extLst>
              <a:ext uri="{FF2B5EF4-FFF2-40B4-BE49-F238E27FC236}">
                <a16:creationId xmlns:a16="http://schemas.microsoft.com/office/drawing/2014/main" id="{128414F0-CF1A-4D29-B438-F141845E2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4127" y="2019298"/>
            <a:ext cx="5799600" cy="3792046"/>
          </a:xfrm>
          <a:prstGeom prst="rect">
            <a:avLst/>
          </a:prstGeom>
        </p:spPr>
      </p:pic>
      <p:sp>
        <p:nvSpPr>
          <p:cNvPr id="13" name="Rechthoek 12">
            <a:extLst>
              <a:ext uri="{FF2B5EF4-FFF2-40B4-BE49-F238E27FC236}">
                <a16:creationId xmlns:a16="http://schemas.microsoft.com/office/drawing/2014/main" id="{BE529870-0582-4D58-9E5C-7B9B9870F08C}"/>
              </a:ext>
            </a:extLst>
          </p:cNvPr>
          <p:cNvSpPr/>
          <p:nvPr/>
        </p:nvSpPr>
        <p:spPr>
          <a:xfrm>
            <a:off x="847724" y="4502386"/>
            <a:ext cx="5010150" cy="461665"/>
          </a:xfrm>
          <a:prstGeom prst="rect">
            <a:avLst/>
          </a:prstGeom>
        </p:spPr>
        <p:txBody>
          <a:bodyPr wrap="square">
            <a:spAutoFit/>
          </a:bodyPr>
          <a:lstStyle/>
          <a:p>
            <a:r>
              <a:rPr lang="en-US" sz="2400" b="1">
                <a:solidFill>
                  <a:schemeClr val="bg1"/>
                </a:solidFill>
                <a:latin typeface="+mj-lt"/>
                <a:cs typeface="Arial" panose="020B0604020202020204" pitchFamily="34" charset="0"/>
              </a:rPr>
              <a:t>Kan </a:t>
            </a:r>
            <a:r>
              <a:rPr lang="en-US" sz="2400" b="1" err="1">
                <a:solidFill>
                  <a:schemeClr val="bg1"/>
                </a:solidFill>
                <a:latin typeface="+mj-lt"/>
                <a:cs typeface="Arial" panose="020B0604020202020204" pitchFamily="34" charset="0"/>
              </a:rPr>
              <a:t>ik</a:t>
            </a:r>
            <a:r>
              <a:rPr lang="en-US" sz="2400" b="1">
                <a:solidFill>
                  <a:schemeClr val="bg1"/>
                </a:solidFill>
                <a:latin typeface="+mj-lt"/>
                <a:cs typeface="Arial" panose="020B0604020202020204" pitchFamily="34" charset="0"/>
              </a:rPr>
              <a:t> het </a:t>
            </a:r>
            <a:r>
              <a:rPr lang="en-US" sz="2400" b="1" err="1">
                <a:solidFill>
                  <a:schemeClr val="bg1"/>
                </a:solidFill>
                <a:latin typeface="+mj-lt"/>
                <a:cs typeface="Arial" panose="020B0604020202020204" pitchFamily="34" charset="0"/>
              </a:rPr>
              <a:t>risico</a:t>
            </a:r>
            <a:r>
              <a:rPr lang="en-US" sz="2400" b="1">
                <a:solidFill>
                  <a:schemeClr val="bg1"/>
                </a:solidFill>
                <a:latin typeface="+mj-lt"/>
                <a:cs typeface="Arial" panose="020B0604020202020204" pitchFamily="34" charset="0"/>
              </a:rPr>
              <a:t> </a:t>
            </a:r>
            <a:r>
              <a:rPr lang="en-US" sz="2400" b="1" err="1">
                <a:solidFill>
                  <a:schemeClr val="bg1"/>
                </a:solidFill>
                <a:latin typeface="+mj-lt"/>
                <a:cs typeface="Arial" panose="020B0604020202020204" pitchFamily="34" charset="0"/>
              </a:rPr>
              <a:t>voorkomen</a:t>
            </a:r>
            <a:r>
              <a:rPr lang="en-US" sz="2400" b="1">
                <a:solidFill>
                  <a:schemeClr val="bg1"/>
                </a:solidFill>
                <a:latin typeface="+mj-lt"/>
                <a:cs typeface="Arial" panose="020B0604020202020204" pitchFamily="34" charset="0"/>
              </a:rPr>
              <a:t>?</a:t>
            </a:r>
            <a:endParaRPr lang="nl-NL" sz="2400" b="1">
              <a:solidFill>
                <a:schemeClr val="bg1"/>
              </a:solidFill>
              <a:latin typeface="+mj-lt"/>
              <a:cs typeface="Arial" panose="020B0604020202020204" pitchFamily="34" charset="0"/>
            </a:endParaRPr>
          </a:p>
        </p:txBody>
      </p:sp>
      <p:sp>
        <p:nvSpPr>
          <p:cNvPr id="14" name="Rechthoek 13">
            <a:extLst>
              <a:ext uri="{FF2B5EF4-FFF2-40B4-BE49-F238E27FC236}">
                <a16:creationId xmlns:a16="http://schemas.microsoft.com/office/drawing/2014/main" id="{A97E69C3-94F4-4BF9-8320-473D34BAA67D}"/>
              </a:ext>
            </a:extLst>
          </p:cNvPr>
          <p:cNvSpPr/>
          <p:nvPr/>
        </p:nvSpPr>
        <p:spPr>
          <a:xfrm>
            <a:off x="838200" y="5248841"/>
            <a:ext cx="5010150" cy="461665"/>
          </a:xfrm>
          <a:prstGeom prst="rect">
            <a:avLst/>
          </a:prstGeom>
        </p:spPr>
        <p:txBody>
          <a:bodyPr wrap="square">
            <a:spAutoFit/>
          </a:bodyPr>
          <a:lstStyle/>
          <a:p>
            <a:r>
              <a:rPr lang="en-US" sz="2400" b="1">
                <a:solidFill>
                  <a:schemeClr val="bg1"/>
                </a:solidFill>
                <a:latin typeface="+mj-lt"/>
                <a:cs typeface="Arial" panose="020B0604020202020204" pitchFamily="34" charset="0"/>
              </a:rPr>
              <a:t>Wat is de </a:t>
            </a:r>
            <a:r>
              <a:rPr lang="en-US" sz="2400" b="1" err="1">
                <a:solidFill>
                  <a:schemeClr val="bg1"/>
                </a:solidFill>
                <a:latin typeface="+mj-lt"/>
                <a:cs typeface="Arial" panose="020B0604020202020204" pitchFamily="34" charset="0"/>
              </a:rPr>
              <a:t>schade</a:t>
            </a:r>
            <a:r>
              <a:rPr lang="en-US" sz="2400" b="1">
                <a:solidFill>
                  <a:schemeClr val="bg1"/>
                </a:solidFill>
                <a:latin typeface="+mj-lt"/>
                <a:cs typeface="Arial" panose="020B0604020202020204" pitchFamily="34" charset="0"/>
              </a:rPr>
              <a:t> </a:t>
            </a:r>
            <a:r>
              <a:rPr lang="en-US" sz="2400" b="1" err="1">
                <a:solidFill>
                  <a:schemeClr val="bg1"/>
                </a:solidFill>
                <a:latin typeface="+mj-lt"/>
                <a:cs typeface="Arial" panose="020B0604020202020204" pitchFamily="34" charset="0"/>
              </a:rPr>
              <a:t>als</a:t>
            </a:r>
            <a:r>
              <a:rPr lang="en-US" sz="2400" b="1">
                <a:solidFill>
                  <a:schemeClr val="bg1"/>
                </a:solidFill>
                <a:latin typeface="+mj-lt"/>
                <a:cs typeface="Arial" panose="020B0604020202020204" pitchFamily="34" charset="0"/>
              </a:rPr>
              <a:t> er </a:t>
            </a:r>
            <a:r>
              <a:rPr lang="en-US" sz="2400" b="1" err="1">
                <a:solidFill>
                  <a:schemeClr val="bg1"/>
                </a:solidFill>
                <a:latin typeface="+mj-lt"/>
                <a:cs typeface="Arial" panose="020B0604020202020204" pitchFamily="34" charset="0"/>
              </a:rPr>
              <a:t>iets</a:t>
            </a:r>
            <a:r>
              <a:rPr lang="en-US" sz="2400" b="1">
                <a:solidFill>
                  <a:schemeClr val="bg1"/>
                </a:solidFill>
                <a:latin typeface="+mj-lt"/>
                <a:cs typeface="Arial" panose="020B0604020202020204" pitchFamily="34" charset="0"/>
              </a:rPr>
              <a:t> </a:t>
            </a:r>
            <a:r>
              <a:rPr lang="en-US" sz="2400" b="1" err="1">
                <a:solidFill>
                  <a:schemeClr val="bg1"/>
                </a:solidFill>
                <a:latin typeface="+mj-lt"/>
                <a:cs typeface="Arial" panose="020B0604020202020204" pitchFamily="34" charset="0"/>
              </a:rPr>
              <a:t>gebeurt</a:t>
            </a:r>
            <a:r>
              <a:rPr lang="en-US" sz="2400" b="1">
                <a:solidFill>
                  <a:schemeClr val="bg1"/>
                </a:solidFill>
                <a:latin typeface="+mj-lt"/>
                <a:cs typeface="Arial" panose="020B0604020202020204" pitchFamily="34" charset="0"/>
              </a:rPr>
              <a:t>?</a:t>
            </a:r>
            <a:endParaRPr lang="nl-NL" sz="2400" b="1">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644858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390228D-2549-44B1-A739-1A4E219B847B}"/>
              </a:ext>
            </a:extLst>
          </p:cNvPr>
          <p:cNvSpPr/>
          <p:nvPr/>
        </p:nvSpPr>
        <p:spPr>
          <a:xfrm rot="-120000">
            <a:off x="-244945" y="-482234"/>
            <a:ext cx="12513937" cy="2240069"/>
          </a:xfrm>
          <a:prstGeom prst="rect">
            <a:avLst/>
          </a:prstGeom>
          <a:solidFill>
            <a:srgbClr val="6A61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10" name="Titel 3">
            <a:extLst>
              <a:ext uri="{FF2B5EF4-FFF2-40B4-BE49-F238E27FC236}">
                <a16:creationId xmlns:a16="http://schemas.microsoft.com/office/drawing/2014/main" id="{9B577682-388C-4AE4-99F0-E7D44244FA23}"/>
              </a:ext>
            </a:extLst>
          </p:cNvPr>
          <p:cNvSpPr>
            <a:spLocks noGrp="1"/>
          </p:cNvSpPr>
          <p:nvPr>
            <p:ph type="title"/>
          </p:nvPr>
        </p:nvSpPr>
        <p:spPr>
          <a:xfrm>
            <a:off x="839788" y="365125"/>
            <a:ext cx="10515600" cy="941161"/>
          </a:xfrm>
        </p:spPr>
        <p:txBody>
          <a:bodyPr>
            <a:normAutofit/>
          </a:bodyPr>
          <a:lstStyle/>
          <a:p>
            <a:r>
              <a:rPr lang="en-US" sz="4400"/>
              <a:t>Wat </a:t>
            </a:r>
            <a:r>
              <a:rPr lang="en-US" sz="4400" err="1"/>
              <a:t>kun</a:t>
            </a:r>
            <a:r>
              <a:rPr lang="en-US" sz="4400"/>
              <a:t> je </a:t>
            </a:r>
            <a:r>
              <a:rPr lang="en-US" sz="4400" err="1"/>
              <a:t>allemaal</a:t>
            </a:r>
            <a:r>
              <a:rPr lang="en-US" sz="4400"/>
              <a:t> </a:t>
            </a:r>
            <a:r>
              <a:rPr lang="en-US" sz="4400" err="1"/>
              <a:t>verzekeren</a:t>
            </a:r>
            <a:r>
              <a:rPr lang="en-US" sz="4400"/>
              <a:t>?</a:t>
            </a:r>
            <a:endParaRPr lang="nl-NL" sz="4400"/>
          </a:p>
        </p:txBody>
      </p:sp>
      <p:pic>
        <p:nvPicPr>
          <p:cNvPr id="20" name="Afbeelding 19" descr="Afbeelding met persoon, vasthouden, buiten&#10;&#10;Automatisch gegenereerde beschrijving">
            <a:extLst>
              <a:ext uri="{FF2B5EF4-FFF2-40B4-BE49-F238E27FC236}">
                <a16:creationId xmlns:a16="http://schemas.microsoft.com/office/drawing/2014/main" id="{AA60A72F-109B-426A-B01C-B9CA8EBAE2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57" y="1947812"/>
            <a:ext cx="3719142" cy="3776128"/>
          </a:xfrm>
          <a:prstGeom prst="rect">
            <a:avLst/>
          </a:prstGeom>
        </p:spPr>
      </p:pic>
      <p:pic>
        <p:nvPicPr>
          <p:cNvPr id="13" name="Afbeelding 12">
            <a:extLst>
              <a:ext uri="{FF2B5EF4-FFF2-40B4-BE49-F238E27FC236}">
                <a16:creationId xmlns:a16="http://schemas.microsoft.com/office/drawing/2014/main" id="{404A9665-4420-44E7-92F4-F7D6EFAD894F}"/>
              </a:ext>
            </a:extLst>
          </p:cNvPr>
          <p:cNvPicPr>
            <a:picLocks noChangeAspect="1"/>
          </p:cNvPicPr>
          <p:nvPr/>
        </p:nvPicPr>
        <p:blipFill rotWithShape="1">
          <a:blip r:embed="rId4">
            <a:extLst>
              <a:ext uri="{28A0092B-C50C-407E-A947-70E740481C1C}">
                <a14:useLocalDpi xmlns:a14="http://schemas.microsoft.com/office/drawing/2010/main" val="0"/>
              </a:ext>
            </a:extLst>
          </a:blip>
          <a:srcRect b="3575"/>
          <a:stretch/>
        </p:blipFill>
        <p:spPr>
          <a:xfrm>
            <a:off x="8959113" y="1947812"/>
            <a:ext cx="3116062" cy="4090614"/>
          </a:xfrm>
          <a:prstGeom prst="rect">
            <a:avLst/>
          </a:prstGeom>
          <a:solidFill>
            <a:srgbClr val="6A61AB"/>
          </a:solidFill>
          <a:ln>
            <a:noFill/>
          </a:ln>
          <a:effectLst>
            <a:softEdge rad="0"/>
          </a:effectLst>
        </p:spPr>
      </p:pic>
      <p:pic>
        <p:nvPicPr>
          <p:cNvPr id="1026" name="Picture 2" descr="taylor swift">
            <a:extLst>
              <a:ext uri="{FF2B5EF4-FFF2-40B4-BE49-F238E27FC236}">
                <a16:creationId xmlns:a16="http://schemas.microsoft.com/office/drawing/2014/main" id="{A7B97AA8-C50C-5EBD-CF5E-A14CC28661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77" r="7438"/>
          <a:stretch/>
        </p:blipFill>
        <p:spPr bwMode="auto">
          <a:xfrm>
            <a:off x="3750739" y="2371328"/>
            <a:ext cx="4754930" cy="339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3929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err="1">
                <a:latin typeface="Calibri (Hoofdtekst)"/>
                <a:cs typeface="Arial" panose="020B0604020202020204" pitchFamily="34" charset="0"/>
              </a:rPr>
              <a:t>Waar</a:t>
            </a:r>
            <a:r>
              <a:rPr lang="en-US" b="1">
                <a:latin typeface="Calibri (Hoofdtekst)"/>
                <a:cs typeface="Arial" panose="020B0604020202020204" pitchFamily="34" charset="0"/>
              </a:rPr>
              <a:t> of </a:t>
            </a:r>
            <a:r>
              <a:rPr lang="en-US" b="1" err="1">
                <a:latin typeface="Calibri (Hoofdtekst)"/>
                <a:cs typeface="Arial" panose="020B0604020202020204" pitchFamily="34" charset="0"/>
              </a:rPr>
              <a:t>niet</a:t>
            </a:r>
            <a:r>
              <a:rPr lang="en-US" b="1">
                <a:latin typeface="Calibri (Hoofdtekst)"/>
                <a:cs typeface="Arial" panose="020B0604020202020204" pitchFamily="34" charset="0"/>
              </a:rPr>
              <a:t> </a:t>
            </a:r>
            <a:r>
              <a:rPr lang="en-US" b="1" err="1">
                <a:latin typeface="Calibri (Hoofdtekst)"/>
                <a:cs typeface="Arial" panose="020B0604020202020204" pitchFamily="34" charset="0"/>
              </a:rPr>
              <a:t>waar</a:t>
            </a:r>
            <a:r>
              <a:rPr lang="en-US" b="1">
                <a:latin typeface="Calibri (Hoofdtekst)"/>
                <a:cs typeface="Arial" panose="020B0604020202020204" pitchFamily="34" charset="0"/>
              </a:rPr>
              <a:t>?</a:t>
            </a:r>
            <a:endParaRPr lang="nl-NL">
              <a:latin typeface="Calibri (Hoofdtekst)"/>
            </a:endParaRPr>
          </a:p>
        </p:txBody>
      </p:sp>
      <p:sp>
        <p:nvSpPr>
          <p:cNvPr id="9" name="TextBox 5"/>
          <p:cNvSpPr txBox="1"/>
          <p:nvPr/>
        </p:nvSpPr>
        <p:spPr>
          <a:xfrm>
            <a:off x="3013090" y="4579963"/>
            <a:ext cx="3494285" cy="1631216"/>
          </a:xfrm>
          <a:prstGeom prst="rect">
            <a:avLst/>
          </a:prstGeom>
          <a:noFill/>
        </p:spPr>
        <p:txBody>
          <a:bodyPr wrap="square" rtlCol="0">
            <a:spAutoFit/>
          </a:bodyPr>
          <a:lstStyle/>
          <a:p>
            <a:r>
              <a:rPr lang="en-US" sz="2000">
                <a:latin typeface="Calibri Light (Koppen)"/>
                <a:cs typeface="Arial" panose="020B0604020202020204" pitchFamily="34" charset="0"/>
              </a:rPr>
              <a:t>Je </a:t>
            </a:r>
            <a:r>
              <a:rPr lang="en-US" sz="2000" err="1">
                <a:latin typeface="Calibri Light (Koppen)"/>
                <a:cs typeface="Arial" panose="020B0604020202020204" pitchFamily="34" charset="0"/>
              </a:rPr>
              <a:t>hebt</a:t>
            </a:r>
            <a:r>
              <a:rPr lang="en-US" sz="2000">
                <a:latin typeface="Calibri Light (Koppen)"/>
                <a:cs typeface="Arial" panose="020B0604020202020204" pitchFamily="34" charset="0"/>
              </a:rPr>
              <a:t> je </a:t>
            </a:r>
            <a:r>
              <a:rPr lang="en-US" sz="2000" err="1">
                <a:latin typeface="Calibri Light (Koppen)"/>
                <a:cs typeface="Arial" panose="020B0604020202020204" pitchFamily="34" charset="0"/>
              </a:rPr>
              <a:t>mountainbike</a:t>
            </a:r>
            <a:endParaRPr lang="en-US" sz="2000">
              <a:latin typeface="Calibri Light (Koppen)"/>
              <a:cs typeface="Arial" panose="020B0604020202020204" pitchFamily="34" charset="0"/>
            </a:endParaRPr>
          </a:p>
          <a:p>
            <a:r>
              <a:rPr lang="en-US" sz="2000" err="1">
                <a:latin typeface="Calibri Light (Koppen)"/>
                <a:cs typeface="Arial" panose="020B0604020202020204" pitchFamily="34" charset="0"/>
              </a:rPr>
              <a:t>verzekerd</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tegen</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diefstal</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Bij</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een</a:t>
            </a:r>
            <a:endParaRPr lang="en-US" sz="2000">
              <a:latin typeface="Calibri Light (Koppen)"/>
              <a:cs typeface="Arial" panose="020B0604020202020204" pitchFamily="34" charset="0"/>
            </a:endParaRPr>
          </a:p>
          <a:p>
            <a:r>
              <a:rPr lang="en-US" sz="2000">
                <a:latin typeface="Calibri Light (Koppen)"/>
                <a:cs typeface="Arial" panose="020B0604020202020204" pitchFamily="34" charset="0"/>
              </a:rPr>
              <a:t>stunt </a:t>
            </a:r>
            <a:r>
              <a:rPr lang="en-US" sz="2000" err="1">
                <a:latin typeface="Calibri Light (Koppen)"/>
                <a:cs typeface="Arial" panose="020B0604020202020204" pitchFamily="34" charset="0"/>
              </a:rPr>
              <a:t>breekt</a:t>
            </a:r>
            <a:r>
              <a:rPr lang="en-US" sz="2000">
                <a:latin typeface="Calibri Light (Koppen)"/>
                <a:cs typeface="Arial" panose="020B0604020202020204" pitchFamily="34" charset="0"/>
              </a:rPr>
              <a:t> je trapper </a:t>
            </a:r>
            <a:r>
              <a:rPr lang="en-US" sz="2000" err="1">
                <a:latin typeface="Calibri Light (Koppen)"/>
                <a:cs typeface="Arial" panose="020B0604020202020204" pitchFamily="34" charset="0"/>
              </a:rPr>
              <a:t>af</a:t>
            </a:r>
            <a:r>
              <a:rPr lang="en-US" sz="2000">
                <a:latin typeface="Calibri Light (Koppen)"/>
                <a:cs typeface="Arial" panose="020B0604020202020204" pitchFamily="34" charset="0"/>
              </a:rPr>
              <a:t>.</a:t>
            </a:r>
          </a:p>
          <a:p>
            <a:r>
              <a:rPr lang="en-US" sz="2000" err="1">
                <a:latin typeface="Calibri Light (Koppen)"/>
                <a:cs typeface="Arial" panose="020B0604020202020204" pitchFamily="34" charset="0"/>
              </a:rPr>
              <a:t>Gelukkig</a:t>
            </a:r>
            <a:r>
              <a:rPr lang="en-US" sz="2000">
                <a:latin typeface="Calibri Light (Koppen)"/>
                <a:cs typeface="Arial" panose="020B0604020202020204" pitchFamily="34" charset="0"/>
              </a:rPr>
              <a:t> is </a:t>
            </a:r>
            <a:r>
              <a:rPr lang="en-US" sz="2000" err="1">
                <a:latin typeface="Calibri Light (Koppen)"/>
                <a:cs typeface="Arial" panose="020B0604020202020204" pitchFamily="34" charset="0"/>
              </a:rPr>
              <a:t>dit</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verzekerd</a:t>
            </a:r>
            <a:r>
              <a:rPr lang="en-US" sz="2000">
                <a:latin typeface="Calibri Light (Koppen)"/>
                <a:cs typeface="Arial" panose="020B0604020202020204" pitchFamily="34" charset="0"/>
              </a:rPr>
              <a:t>.</a:t>
            </a:r>
          </a:p>
          <a:p>
            <a:r>
              <a:rPr lang="en-US" sz="2000">
                <a:solidFill>
                  <a:srgbClr val="009900"/>
                </a:solidFill>
                <a:latin typeface="Calibri Light (Koppen)"/>
                <a:cs typeface="Arial" panose="020B0604020202020204" pitchFamily="34" charset="0"/>
              </a:rPr>
              <a:t>WAAR</a:t>
            </a:r>
            <a:r>
              <a:rPr lang="en-US" sz="2000">
                <a:latin typeface="Calibri Light (Koppen)"/>
                <a:cs typeface="Arial" panose="020B0604020202020204" pitchFamily="34" charset="0"/>
              </a:rPr>
              <a:t>	</a:t>
            </a:r>
            <a:r>
              <a:rPr lang="en-US" sz="2000">
                <a:solidFill>
                  <a:schemeClr val="accent1"/>
                </a:solidFill>
                <a:latin typeface="Calibri Light (Koppen)"/>
                <a:cs typeface="Arial" panose="020B0604020202020204" pitchFamily="34" charset="0"/>
              </a:rPr>
              <a:t>NIET WAAR</a:t>
            </a:r>
            <a:endParaRPr lang="nl-NL" sz="2000">
              <a:solidFill>
                <a:schemeClr val="accent1"/>
              </a:solidFill>
              <a:latin typeface="Calibri Light (Koppen)"/>
              <a:cs typeface="Arial" panose="020B0604020202020204" pitchFamily="34" charset="0"/>
            </a:endParaRPr>
          </a:p>
        </p:txBody>
      </p:sp>
      <p:sp>
        <p:nvSpPr>
          <p:cNvPr id="11" name="TextBox 7"/>
          <p:cNvSpPr txBox="1"/>
          <p:nvPr/>
        </p:nvSpPr>
        <p:spPr>
          <a:xfrm>
            <a:off x="400106" y="2051499"/>
            <a:ext cx="4360127" cy="2246769"/>
          </a:xfrm>
          <a:prstGeom prst="rect">
            <a:avLst/>
          </a:prstGeom>
          <a:noFill/>
        </p:spPr>
        <p:txBody>
          <a:bodyPr wrap="square" rtlCol="0">
            <a:spAutoFit/>
          </a:bodyPr>
          <a:lstStyle/>
          <a:p>
            <a:r>
              <a:rPr lang="en-US" sz="2000">
                <a:latin typeface="Calibri Light (Koppen)"/>
                <a:cs typeface="Arial" panose="020B0604020202020204" pitchFamily="34" charset="0"/>
              </a:rPr>
              <a:t>Je </a:t>
            </a:r>
            <a:r>
              <a:rPr lang="en-US" sz="2000" err="1">
                <a:latin typeface="Calibri Light (Koppen)"/>
                <a:cs typeface="Arial" panose="020B0604020202020204" pitchFamily="34" charset="0"/>
              </a:rPr>
              <a:t>moeder</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heeft</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drie</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maanden</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geleden</a:t>
            </a:r>
            <a:endParaRPr lang="en-US" sz="2000">
              <a:latin typeface="Calibri Light (Koppen)"/>
              <a:cs typeface="Arial" panose="020B0604020202020204" pitchFamily="34" charset="0"/>
            </a:endParaRPr>
          </a:p>
          <a:p>
            <a:r>
              <a:rPr lang="en-US" sz="2000" err="1">
                <a:latin typeface="Calibri Light (Koppen)"/>
                <a:cs typeface="Arial" panose="020B0604020202020204" pitchFamily="34" charset="0"/>
              </a:rPr>
              <a:t>een</a:t>
            </a:r>
            <a:r>
              <a:rPr lang="en-US" sz="2000">
                <a:latin typeface="Calibri Light (Koppen)"/>
                <a:cs typeface="Arial" panose="020B0604020202020204" pitchFamily="34" charset="0"/>
              </a:rPr>
              <a:t> auto </a:t>
            </a:r>
            <a:r>
              <a:rPr lang="en-US" sz="2000" err="1">
                <a:latin typeface="Calibri Light (Koppen)"/>
                <a:cs typeface="Arial" panose="020B0604020202020204" pitchFamily="34" charset="0"/>
              </a:rPr>
              <a:t>gekocht</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voor</a:t>
            </a:r>
            <a:r>
              <a:rPr lang="en-US" sz="2000">
                <a:latin typeface="Calibri Light (Koppen)"/>
                <a:cs typeface="Arial" panose="020B0604020202020204" pitchFamily="34" charset="0"/>
              </a:rPr>
              <a:t>  €10.000,-. Zij</a:t>
            </a:r>
          </a:p>
          <a:p>
            <a:r>
              <a:rPr lang="en-US" sz="2000" err="1">
                <a:latin typeface="Calibri Light (Koppen)"/>
                <a:cs typeface="Arial" panose="020B0604020202020204" pitchFamily="34" charset="0"/>
              </a:rPr>
              <a:t>betaalt</a:t>
            </a:r>
            <a:r>
              <a:rPr lang="en-US" sz="2000">
                <a:latin typeface="Calibri Light (Koppen)"/>
                <a:cs typeface="Arial" panose="020B0604020202020204" pitchFamily="34" charset="0"/>
              </a:rPr>
              <a:t> per </a:t>
            </a:r>
            <a:r>
              <a:rPr lang="en-US" sz="2000" err="1">
                <a:latin typeface="Calibri Light (Koppen)"/>
                <a:cs typeface="Arial" panose="020B0604020202020204" pitchFamily="34" charset="0"/>
              </a:rPr>
              <a:t>maand</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een</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premie</a:t>
            </a:r>
            <a:r>
              <a:rPr lang="en-US" sz="2000">
                <a:latin typeface="Calibri Light (Koppen)"/>
                <a:cs typeface="Arial" panose="020B0604020202020204" pitchFamily="34" charset="0"/>
              </a:rPr>
              <a:t> van </a:t>
            </a:r>
          </a:p>
          <a:p>
            <a:r>
              <a:rPr lang="en-US" sz="2000">
                <a:latin typeface="Calibri Light (Koppen)"/>
                <a:cs typeface="Arial" panose="020B0604020202020204" pitchFamily="34" charset="0"/>
              </a:rPr>
              <a:t>€50,-. </a:t>
            </a:r>
            <a:r>
              <a:rPr lang="en-US" sz="2000" err="1">
                <a:latin typeface="Calibri Light (Koppen)"/>
                <a:cs typeface="Arial" panose="020B0604020202020204" pitchFamily="34" charset="0"/>
              </a:rPr>
              <a:t>Vannacht</a:t>
            </a:r>
            <a:r>
              <a:rPr lang="en-US" sz="2000">
                <a:latin typeface="Calibri Light (Koppen)"/>
                <a:cs typeface="Arial" panose="020B0604020202020204" pitchFamily="34" charset="0"/>
              </a:rPr>
              <a:t> is de auto </a:t>
            </a:r>
            <a:r>
              <a:rPr lang="en-US" sz="2000" err="1">
                <a:latin typeface="Calibri Light (Koppen)"/>
                <a:cs typeface="Arial" panose="020B0604020202020204" pitchFamily="34" charset="0"/>
              </a:rPr>
              <a:t>gestolen</a:t>
            </a:r>
            <a:r>
              <a:rPr lang="en-US" sz="2000">
                <a:latin typeface="Calibri Light (Koppen)"/>
                <a:cs typeface="Arial" panose="020B0604020202020204" pitchFamily="34" charset="0"/>
              </a:rPr>
              <a:t>. Nu</a:t>
            </a:r>
          </a:p>
          <a:p>
            <a:r>
              <a:rPr lang="en-US" sz="2000" err="1">
                <a:latin typeface="Calibri Light (Koppen)"/>
                <a:cs typeface="Arial" panose="020B0604020202020204" pitchFamily="34" charset="0"/>
              </a:rPr>
              <a:t>krijgt</a:t>
            </a:r>
            <a:r>
              <a:rPr lang="en-US" sz="2000">
                <a:latin typeface="Calibri Light (Koppen)"/>
                <a:cs typeface="Arial" panose="020B0604020202020204" pitchFamily="34" charset="0"/>
              </a:rPr>
              <a:t> je </a:t>
            </a:r>
            <a:r>
              <a:rPr lang="en-US" sz="2000" err="1">
                <a:latin typeface="Calibri Light (Koppen)"/>
                <a:cs typeface="Arial" panose="020B0604020202020204" pitchFamily="34" charset="0"/>
              </a:rPr>
              <a:t>moeder</a:t>
            </a:r>
            <a:r>
              <a:rPr lang="en-US" sz="2000">
                <a:latin typeface="Calibri Light (Koppen)"/>
                <a:cs typeface="Arial" panose="020B0604020202020204" pitchFamily="34" charset="0"/>
              </a:rPr>
              <a:t> €150,- van de </a:t>
            </a:r>
            <a:r>
              <a:rPr lang="en-US" sz="2000" err="1">
                <a:latin typeface="Calibri Light (Koppen)"/>
                <a:cs typeface="Arial" panose="020B0604020202020204" pitchFamily="34" charset="0"/>
              </a:rPr>
              <a:t>verzekering</a:t>
            </a:r>
            <a:r>
              <a:rPr lang="en-US" sz="2000">
                <a:latin typeface="Calibri Light (Koppen)"/>
                <a:cs typeface="Arial" panose="020B0604020202020204" pitchFamily="34" charset="0"/>
              </a:rPr>
              <a:t>.</a:t>
            </a:r>
          </a:p>
          <a:p>
            <a:r>
              <a:rPr lang="en-US" sz="2000">
                <a:solidFill>
                  <a:srgbClr val="009900"/>
                </a:solidFill>
                <a:latin typeface="Calibri Light (Koppen)"/>
                <a:cs typeface="Arial" panose="020B0604020202020204" pitchFamily="34" charset="0"/>
              </a:rPr>
              <a:t>WAAR</a:t>
            </a:r>
            <a:r>
              <a:rPr lang="en-US" sz="2000">
                <a:latin typeface="Calibri Light (Koppen)"/>
                <a:cs typeface="Arial" panose="020B0604020202020204" pitchFamily="34" charset="0"/>
              </a:rPr>
              <a:t>		</a:t>
            </a:r>
            <a:r>
              <a:rPr lang="en-US" sz="2000">
                <a:solidFill>
                  <a:schemeClr val="accent1"/>
                </a:solidFill>
                <a:latin typeface="Calibri Light (Koppen)"/>
                <a:cs typeface="Arial" panose="020B0604020202020204" pitchFamily="34" charset="0"/>
              </a:rPr>
              <a:t>NIET WAAR</a:t>
            </a:r>
            <a:endParaRPr lang="nl-NL" sz="2000">
              <a:solidFill>
                <a:schemeClr val="accent1"/>
              </a:solidFill>
              <a:latin typeface="Calibri Light (Koppen)"/>
              <a:cs typeface="Arial" panose="020B0604020202020204" pitchFamily="34" charset="0"/>
            </a:endParaRPr>
          </a:p>
        </p:txBody>
      </p:sp>
      <p:sp>
        <p:nvSpPr>
          <p:cNvPr id="12" name="TextBox 8"/>
          <p:cNvSpPr txBox="1"/>
          <p:nvPr/>
        </p:nvSpPr>
        <p:spPr>
          <a:xfrm>
            <a:off x="5080676" y="2051498"/>
            <a:ext cx="4702185" cy="2246769"/>
          </a:xfrm>
          <a:prstGeom prst="rect">
            <a:avLst/>
          </a:prstGeom>
          <a:noFill/>
        </p:spPr>
        <p:txBody>
          <a:bodyPr wrap="none" rtlCol="0">
            <a:spAutoFit/>
          </a:bodyPr>
          <a:lstStyle/>
          <a:p>
            <a:r>
              <a:rPr lang="en-US" sz="2000" err="1">
                <a:latin typeface="Calibri Light (Koppen)"/>
                <a:cs typeface="Arial" panose="020B0604020202020204" pitchFamily="34" charset="0"/>
              </a:rPr>
              <a:t>Een</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oude</a:t>
            </a:r>
            <a:r>
              <a:rPr lang="en-US" sz="2000">
                <a:latin typeface="Calibri Light (Koppen)"/>
                <a:cs typeface="Arial" panose="020B0604020202020204" pitchFamily="34" charset="0"/>
              </a:rPr>
              <a:t> dame </a:t>
            </a:r>
            <a:r>
              <a:rPr lang="en-US" sz="2000" err="1">
                <a:latin typeface="Calibri Light (Koppen)"/>
                <a:cs typeface="Arial" panose="020B0604020202020204" pitchFamily="34" charset="0"/>
              </a:rPr>
              <a:t>heeft</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haar</a:t>
            </a:r>
            <a:r>
              <a:rPr lang="en-US" sz="2000">
                <a:latin typeface="Calibri Light (Koppen)"/>
                <a:cs typeface="Arial" panose="020B0604020202020204" pitchFamily="34" charset="0"/>
              </a:rPr>
              <a:t> huis al 40 </a:t>
            </a:r>
            <a:r>
              <a:rPr lang="en-US" sz="2000" err="1">
                <a:latin typeface="Calibri Light (Koppen)"/>
                <a:cs typeface="Arial" panose="020B0604020202020204" pitchFamily="34" charset="0"/>
              </a:rPr>
              <a:t>jaar</a:t>
            </a:r>
            <a:endParaRPr lang="en-US" sz="2000">
              <a:latin typeface="Calibri Light (Koppen)"/>
              <a:cs typeface="Arial" panose="020B0604020202020204" pitchFamily="34" charset="0"/>
            </a:endParaRPr>
          </a:p>
          <a:p>
            <a:r>
              <a:rPr lang="en-US" sz="2000" err="1">
                <a:latin typeface="Calibri Light (Koppen)"/>
                <a:cs typeface="Arial" panose="020B0604020202020204" pitchFamily="34" charset="0"/>
              </a:rPr>
              <a:t>verzekerd</a:t>
            </a:r>
            <a:r>
              <a:rPr lang="en-US" sz="2000">
                <a:latin typeface="Calibri Light (Koppen)"/>
                <a:cs typeface="Arial" panose="020B0604020202020204" pitchFamily="34" charset="0"/>
              </a:rPr>
              <a:t>. Ze </a:t>
            </a:r>
            <a:r>
              <a:rPr lang="en-US" sz="2000" err="1">
                <a:latin typeface="Calibri Light (Koppen)"/>
                <a:cs typeface="Arial" panose="020B0604020202020204" pitchFamily="34" charset="0"/>
              </a:rPr>
              <a:t>stopt</a:t>
            </a:r>
            <a:r>
              <a:rPr lang="en-US" sz="2000">
                <a:latin typeface="Calibri Light (Koppen)"/>
                <a:cs typeface="Arial" panose="020B0604020202020204" pitchFamily="34" charset="0"/>
              </a:rPr>
              <a:t> de </a:t>
            </a:r>
            <a:r>
              <a:rPr lang="en-US" sz="2000" err="1">
                <a:latin typeface="Calibri Light (Koppen)"/>
                <a:cs typeface="Arial" panose="020B0604020202020204" pitchFamily="34" charset="0"/>
              </a:rPr>
              <a:t>verzekering</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omdat</a:t>
            </a:r>
            <a:r>
              <a:rPr lang="en-US" sz="2000">
                <a:latin typeface="Calibri Light (Koppen)"/>
                <a:cs typeface="Arial" panose="020B0604020202020204" pitchFamily="34" charset="0"/>
              </a:rPr>
              <a:t> </a:t>
            </a:r>
          </a:p>
          <a:p>
            <a:r>
              <a:rPr lang="en-US" sz="2000">
                <a:latin typeface="Calibri Light (Koppen)"/>
                <a:cs typeface="Arial" panose="020B0604020202020204" pitchFamily="34" charset="0"/>
              </a:rPr>
              <a:t>ze </a:t>
            </a:r>
            <a:r>
              <a:rPr lang="en-US" sz="2000" err="1">
                <a:latin typeface="Calibri Light (Koppen)"/>
                <a:cs typeface="Arial" panose="020B0604020202020204" pitchFamily="34" charset="0"/>
              </a:rPr>
              <a:t>haar</a:t>
            </a:r>
            <a:r>
              <a:rPr lang="en-US" sz="2000">
                <a:latin typeface="Calibri Light (Koppen)"/>
                <a:cs typeface="Arial" panose="020B0604020202020204" pitchFamily="34" charset="0"/>
              </a:rPr>
              <a:t> huis </a:t>
            </a:r>
            <a:r>
              <a:rPr lang="en-US" sz="2000" err="1">
                <a:latin typeface="Calibri Light (Koppen)"/>
                <a:cs typeface="Arial" panose="020B0604020202020204" pitchFamily="34" charset="0"/>
              </a:rPr>
              <a:t>verkoopt</a:t>
            </a:r>
            <a:r>
              <a:rPr lang="en-US" sz="2000">
                <a:latin typeface="Calibri Light (Koppen)"/>
                <a:cs typeface="Arial" panose="020B0604020202020204" pitchFamily="34" charset="0"/>
              </a:rPr>
              <a:t>. Ze </a:t>
            </a:r>
            <a:r>
              <a:rPr lang="en-US" sz="2000" err="1">
                <a:latin typeface="Calibri Light (Koppen)"/>
                <a:cs typeface="Arial" panose="020B0604020202020204" pitchFamily="34" charset="0"/>
              </a:rPr>
              <a:t>heeft</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nog</a:t>
            </a:r>
            <a:r>
              <a:rPr lang="en-US" sz="2000">
                <a:latin typeface="Calibri Light (Koppen)"/>
                <a:cs typeface="Arial" panose="020B0604020202020204" pitchFamily="34" charset="0"/>
              </a:rPr>
              <a:t> nooit </a:t>
            </a:r>
          </a:p>
          <a:p>
            <a:r>
              <a:rPr lang="en-US" sz="2000" err="1">
                <a:latin typeface="Calibri Light (Koppen)"/>
                <a:cs typeface="Arial" panose="020B0604020202020204" pitchFamily="34" charset="0"/>
              </a:rPr>
              <a:t>een</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schade</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gemeld</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bij</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haar</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verzekeraar</a:t>
            </a:r>
            <a:r>
              <a:rPr lang="en-US" sz="2000">
                <a:latin typeface="Calibri Light (Koppen)"/>
                <a:cs typeface="Arial" panose="020B0604020202020204" pitchFamily="34" charset="0"/>
              </a:rPr>
              <a:t>. </a:t>
            </a:r>
          </a:p>
          <a:p>
            <a:r>
              <a:rPr lang="en-US" sz="2000">
                <a:latin typeface="Calibri Light (Koppen)"/>
                <a:cs typeface="Arial" panose="020B0604020202020204" pitchFamily="34" charset="0"/>
              </a:rPr>
              <a:t>En </a:t>
            </a:r>
            <a:r>
              <a:rPr lang="en-US" sz="2000" err="1">
                <a:latin typeface="Calibri Light (Koppen)"/>
                <a:cs typeface="Arial" panose="020B0604020202020204" pitchFamily="34" charset="0"/>
              </a:rPr>
              <a:t>dus</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nog</a:t>
            </a:r>
            <a:r>
              <a:rPr lang="en-US" sz="2000">
                <a:latin typeface="Calibri Light (Koppen)"/>
                <a:cs typeface="Arial" panose="020B0604020202020204" pitchFamily="34" charset="0"/>
              </a:rPr>
              <a:t> nooit geld </a:t>
            </a:r>
            <a:r>
              <a:rPr lang="en-US" sz="2000" err="1">
                <a:latin typeface="Calibri Light (Koppen)"/>
                <a:cs typeface="Arial" panose="020B0604020202020204" pitchFamily="34" charset="0"/>
              </a:rPr>
              <a:t>gekregen</a:t>
            </a:r>
            <a:endParaRPr lang="en-US" sz="2000">
              <a:latin typeface="Calibri Light (Koppen)"/>
              <a:cs typeface="Arial" panose="020B0604020202020204" pitchFamily="34" charset="0"/>
            </a:endParaRPr>
          </a:p>
          <a:p>
            <a:r>
              <a:rPr lang="en-US" sz="2000">
                <a:latin typeface="Calibri Light (Koppen)"/>
                <a:cs typeface="Arial" panose="020B0604020202020204" pitchFamily="34" charset="0"/>
              </a:rPr>
              <a:t>van de </a:t>
            </a:r>
            <a:r>
              <a:rPr lang="en-US" sz="2000" err="1">
                <a:latin typeface="Calibri Light (Koppen)"/>
                <a:cs typeface="Arial" panose="020B0604020202020204" pitchFamily="34" charset="0"/>
              </a:rPr>
              <a:t>verzekeraar</a:t>
            </a:r>
            <a:r>
              <a:rPr lang="en-US" sz="2000">
                <a:latin typeface="Calibri Light (Koppen)"/>
                <a:cs typeface="Arial" panose="020B0604020202020204" pitchFamily="34" charset="0"/>
              </a:rPr>
              <a:t>. Ze </a:t>
            </a:r>
            <a:r>
              <a:rPr lang="en-US" sz="2000" err="1">
                <a:latin typeface="Calibri Light (Koppen)"/>
                <a:cs typeface="Arial" panose="020B0604020202020204" pitchFamily="34" charset="0"/>
              </a:rPr>
              <a:t>krijgt</a:t>
            </a:r>
            <a:r>
              <a:rPr lang="en-US" sz="2000">
                <a:latin typeface="Calibri Light (Koppen)"/>
                <a:cs typeface="Arial" panose="020B0604020202020204" pitchFamily="34" charset="0"/>
              </a:rPr>
              <a:t> </a:t>
            </a:r>
            <a:r>
              <a:rPr lang="en-US" sz="2000" err="1">
                <a:latin typeface="Calibri Light (Koppen)"/>
                <a:cs typeface="Arial" panose="020B0604020202020204" pitchFamily="34" charset="0"/>
              </a:rPr>
              <a:t>haar</a:t>
            </a:r>
            <a:r>
              <a:rPr lang="en-US" sz="2000">
                <a:latin typeface="Calibri Light (Koppen)"/>
                <a:cs typeface="Arial" panose="020B0604020202020204" pitchFamily="34" charset="0"/>
              </a:rPr>
              <a:t> geld </a:t>
            </a:r>
            <a:r>
              <a:rPr lang="en-US" sz="2000" err="1">
                <a:latin typeface="Calibri Light (Koppen)"/>
                <a:cs typeface="Arial" panose="020B0604020202020204" pitchFamily="34" charset="0"/>
              </a:rPr>
              <a:t>terug</a:t>
            </a:r>
            <a:r>
              <a:rPr lang="en-US" sz="2000">
                <a:latin typeface="Calibri Light (Koppen)"/>
                <a:cs typeface="Arial" panose="020B0604020202020204" pitchFamily="34" charset="0"/>
              </a:rPr>
              <a:t>.</a:t>
            </a:r>
          </a:p>
          <a:p>
            <a:r>
              <a:rPr lang="en-US" sz="2000">
                <a:solidFill>
                  <a:srgbClr val="009900"/>
                </a:solidFill>
                <a:latin typeface="Calibri Light (Koppen)"/>
                <a:cs typeface="Arial" panose="020B0604020202020204" pitchFamily="34" charset="0"/>
              </a:rPr>
              <a:t>WAAR </a:t>
            </a:r>
            <a:r>
              <a:rPr lang="en-US" sz="2000">
                <a:latin typeface="Calibri Light (Koppen)"/>
                <a:cs typeface="Arial" panose="020B0604020202020204" pitchFamily="34" charset="0"/>
              </a:rPr>
              <a:t> 		</a:t>
            </a:r>
            <a:r>
              <a:rPr lang="en-US" sz="2000">
                <a:solidFill>
                  <a:schemeClr val="accent1"/>
                </a:solidFill>
                <a:latin typeface="Calibri Light (Koppen)"/>
                <a:cs typeface="Arial" panose="020B0604020202020204" pitchFamily="34" charset="0"/>
              </a:rPr>
              <a:t>NIET WAAR</a:t>
            </a:r>
            <a:endParaRPr lang="nl-NL" sz="2000">
              <a:solidFill>
                <a:schemeClr val="accent1"/>
              </a:solidFill>
              <a:latin typeface="Calibri Light (Koppen)"/>
              <a:cs typeface="Arial" panose="020B0604020202020204" pitchFamily="34" charset="0"/>
            </a:endParaRPr>
          </a:p>
        </p:txBody>
      </p:sp>
      <p:pic>
        <p:nvPicPr>
          <p:cNvPr id="6" name="Afbeelding 5" descr="Afbeelding met tekening, speelgoed, beeldje, Animatie&#10;&#10;Automatisch gegenereerde beschrijving">
            <a:extLst>
              <a:ext uri="{FF2B5EF4-FFF2-40B4-BE49-F238E27FC236}">
                <a16:creationId xmlns:a16="http://schemas.microsoft.com/office/drawing/2014/main" id="{479D98FD-20BF-CE40-1AAE-25B15B47E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603" y="-365125"/>
            <a:ext cx="3494285" cy="6858000"/>
          </a:xfrm>
          <a:prstGeom prst="rect">
            <a:avLst/>
          </a:prstGeom>
        </p:spPr>
      </p:pic>
    </p:spTree>
    <p:extLst>
      <p:ext uri="{BB962C8B-B14F-4D97-AF65-F5344CB8AC3E}">
        <p14:creationId xmlns:p14="http://schemas.microsoft.com/office/powerpoint/2010/main" val="4098516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tafel, muur&#10;&#10;Automatisch gegenereerde beschrijving">
            <a:extLst>
              <a:ext uri="{FF2B5EF4-FFF2-40B4-BE49-F238E27FC236}">
                <a16:creationId xmlns:a16="http://schemas.microsoft.com/office/drawing/2014/main" id="{F966FA32-10FE-4870-89A2-B4E42522E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580" y="1304925"/>
            <a:ext cx="5799600" cy="3792046"/>
          </a:xfrm>
          <a:prstGeom prst="rect">
            <a:avLst/>
          </a:prstGeom>
        </p:spPr>
      </p:pic>
      <p:sp>
        <p:nvSpPr>
          <p:cNvPr id="9" name="Titel 3">
            <a:extLst>
              <a:ext uri="{FF2B5EF4-FFF2-40B4-BE49-F238E27FC236}">
                <a16:creationId xmlns:a16="http://schemas.microsoft.com/office/drawing/2014/main" id="{1469B66E-E1D1-43C3-B424-7CAB843149E0}"/>
              </a:ext>
            </a:extLst>
          </p:cNvPr>
          <p:cNvSpPr>
            <a:spLocks noGrp="1"/>
          </p:cNvSpPr>
          <p:nvPr>
            <p:ph type="title"/>
          </p:nvPr>
        </p:nvSpPr>
        <p:spPr>
          <a:xfrm>
            <a:off x="401637" y="790575"/>
            <a:ext cx="5189537" cy="4476749"/>
          </a:xfrm>
        </p:spPr>
        <p:txBody>
          <a:bodyPr anchor="ctr" anchorCtr="0">
            <a:normAutofit/>
          </a:bodyPr>
          <a:lstStyle/>
          <a:p>
            <a:r>
              <a:rPr lang="nl-NL" sz="4400"/>
              <a:t>Hebben jullie zelf ooit iets meegemaakt waarbij je schade hebt veroorzaakt?</a:t>
            </a:r>
          </a:p>
        </p:txBody>
      </p:sp>
    </p:spTree>
    <p:extLst>
      <p:ext uri="{BB962C8B-B14F-4D97-AF65-F5344CB8AC3E}">
        <p14:creationId xmlns:p14="http://schemas.microsoft.com/office/powerpoint/2010/main" val="17759564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SharedContentType xmlns="Microsoft.SharePoint.Taxonomy.ContentTypeSync" SourceId="60fb6c6a-c0d2-4edd-84cb-f070128f5499" ContentTypeId="0x010100BA1D3F729B6F774A9C4C717B1554648911" PreviousValue="false"/>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Receiver>
    <Name>Policy Label Generator</Name>
    <Synchronization>Synchronous</Synchronization>
    <Type>10001</Type>
    <SequenceNumber>1000</SequenceNumber>
    <Url/>
    <Assembly>Microsoft.Office.Policy, Version=16.0.0.0, Culture=neutral, PublicKeyToken=71e9bce111e9429c</Assembly>
    <Class>Microsoft.Office.RecordsManagement.Internal.LabelHandler</Class>
    <Data/>
    <Filter/>
  </Receiver>
  <Receiver>
    <Name>Policy Label Generator</Name>
    <Synchronization>Synchronous</Synchronization>
    <Type>10002</Type>
    <SequenceNumber>1001</SequenceNumber>
    <Url/>
    <Assembly>Microsoft.Office.Policy, Version=16.0.0.0, Culture=neutral, PublicKeyToken=71e9bce111e9429c</Assembly>
    <Class>Microsoft.Office.RecordsManagement.Internal.LabelHandler</Class>
    <Data/>
    <Filter/>
  </Receiver>
  <Receiver>
    <Name>Policy Label Generator</Name>
    <Synchronization>Synchronous</Synchronization>
    <Type>10004</Type>
    <SequenceNumber>1002</SequenceNumber>
    <Url/>
    <Assembly>Microsoft.Office.Policy, Version=16.0.0.0, Culture=neutral, PublicKeyToken=71e9bce111e9429c</Assembly>
    <Class>Microsoft.Office.RecordsManagement.Internal.LabelHandler</Class>
    <Data/>
    <Filter/>
  </Receiver>
  <Receiver>
    <Name>Policy Label Generator</Name>
    <Synchronization>Synchronous</Synchronization>
    <Type>10006</Type>
    <SequenceNumber>1003</SequenceNumber>
    <Url/>
    <Assembly>Microsoft.Office.Policy, Version=16.0.0.0, Culture=neutral, PublicKeyToken=71e9bce111e9429c</Assembly>
    <Class>Microsoft.Office.RecordsManagement.Internal.LabelHandler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Blanco" ma:contentTypeID="0x010100BA1D3F729B6F774A9C4C717B155464891100D6C1DF23B07EA642846F1DDCFF7D1859" ma:contentTypeVersion="275" ma:contentTypeDescription="Create a new document." ma:contentTypeScope="" ma:versionID="68b0196ec47758423f0ac37ef62c765f">
  <xsd:schema xmlns:xsd="http://www.w3.org/2001/XMLSchema" xmlns:xs="http://www.w3.org/2001/XMLSchema" xmlns:p="http://schemas.microsoft.com/office/2006/metadata/properties" xmlns:ns1="2f946db7-5b91-4dca-a061-2794fba10647" xmlns:ns2="a172fef1-6015-4b38-98d7-982327efe194" xmlns:ns3="f945dbf1-a8ec-409d-b0bc-4a7fa4b8938c" xmlns:ns4="http://schemas.microsoft.com/sharepoint/v3" xmlns:ns5="04ef20d4-fee6-4058-8553-e51828452885" targetNamespace="http://schemas.microsoft.com/office/2006/metadata/properties" ma:root="true" ma:fieldsID="eff0524e7ddac011a35174f43c40373f" ns1:_="" ns2:_="" ns3:_="" ns4:_="" ns5:_="">
    <xsd:import namespace="2f946db7-5b91-4dca-a061-2794fba10647"/>
    <xsd:import namespace="a172fef1-6015-4b38-98d7-982327efe194"/>
    <xsd:import namespace="f945dbf1-a8ec-409d-b0bc-4a7fa4b8938c"/>
    <xsd:import namespace="http://schemas.microsoft.com/sharepoint/v3"/>
    <xsd:import namespace="04ef20d4-fee6-4058-8553-e51828452885"/>
    <xsd:element name="properties">
      <xsd:complexType>
        <xsd:sequence>
          <xsd:element name="documentManagement">
            <xsd:complexType>
              <xsd:all>
                <xsd:element ref="ns1:VerbondOnderwerp" minOccurs="0"/>
                <xsd:element ref="ns1:VerbondBewerkercode" minOccurs="0"/>
                <xsd:element ref="ns1:VerbondDagtekening" minOccurs="0"/>
                <xsd:element ref="ns1:VerbondStatus" minOccurs="0"/>
                <xsd:element ref="ns1:VerbondClassificatie" minOccurs="0"/>
                <xsd:element ref="ns3:_dlc_DocId" minOccurs="0"/>
                <xsd:element ref="ns3:_dlc_DocIdUrl" minOccurs="0"/>
                <xsd:element ref="ns1:p857317423614a359f7792c14a99f009" minOccurs="0"/>
                <xsd:element ref="ns3:TaxCatchAll" minOccurs="0"/>
                <xsd:element ref="ns3:TaxCatchAllLabel" minOccurs="0"/>
                <xsd:element ref="ns3:_dlc_DocIdPersistId" minOccurs="0"/>
                <xsd:element ref="ns3:TaxKeywordTaxHTField" minOccurs="0"/>
                <xsd:element ref="ns4:_dlc_Exempt" minOccurs="0"/>
                <xsd:element ref="ns2:DLCPolicyLabelValue" minOccurs="0"/>
                <xsd:element ref="ns2:DLCPolicyLabelClientValue" minOccurs="0"/>
                <xsd:element ref="ns2:DLCPolicyLabelLock" minOccurs="0"/>
                <xsd:element ref="ns1:Verbondciculairenummer" minOccurs="0"/>
                <xsd:element ref="ns5:MediaServiceAutoKeyPoints" minOccurs="0"/>
                <xsd:element ref="ns5:MediaServiceKeyPoints" minOccurs="0"/>
                <xsd:element ref="ns5:MediaLengthInSeconds"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46db7-5b91-4dca-a061-2794fba10647" elementFormDefault="qualified">
    <xsd:import namespace="http://schemas.microsoft.com/office/2006/documentManagement/types"/>
    <xsd:import namespace="http://schemas.microsoft.com/office/infopath/2007/PartnerControls"/>
    <xsd:element name="VerbondOnderwerp" ma:index="0" nillable="true" ma:displayName="Onderwerp." ma:internalName="VerbondOnderwerp">
      <xsd:simpleType>
        <xsd:restriction base="dms:Note">
          <xsd:maxLength value="255"/>
        </xsd:restriction>
      </xsd:simpleType>
    </xsd:element>
    <xsd:element name="VerbondBewerkercode" ma:index="1" nillable="true" ma:displayName="Bewerkercode" ma:internalName="VerbondBewerkercode">
      <xsd:simpleType>
        <xsd:restriction base="dms:Text">
          <xsd:maxLength value="10"/>
        </xsd:restriction>
      </xsd:simpleType>
    </xsd:element>
    <xsd:element name="VerbondDagtekening" ma:index="2" nillable="true" ma:displayName="Dagtekening" ma:format="DateOnly" ma:internalName="VerbondDagtekening">
      <xsd:simpleType>
        <xsd:restriction base="dms:DateTime"/>
      </xsd:simpleType>
    </xsd:element>
    <xsd:element name="VerbondStatus" ma:index="3" nillable="true" ma:displayName="Status." ma:format="Dropdown" ma:internalName="VerbondStatus">
      <xsd:simpleType>
        <xsd:restriction base="dms:Choice">
          <xsd:enumeration value="-"/>
          <xsd:enumeration value="Concept"/>
          <xsd:enumeration value="Definitief"/>
          <xsd:enumeration value="Draft"/>
          <xsd:enumeration value="Final"/>
        </xsd:restriction>
      </xsd:simpleType>
    </xsd:element>
    <xsd:element name="VerbondClassificatie" ma:index="4" nillable="true" ma:displayName="Classificatie" ma:format="Dropdown" ma:internalName="VerbondClassificatie">
      <xsd:simpleType>
        <xsd:restriction base="dms:Choice">
          <xsd:enumeration value="-"/>
          <xsd:enumeration value="Vertrouwelijk"/>
          <xsd:enumeration value="Geheim"/>
          <xsd:enumeration value="Persoonlijk"/>
          <xsd:enumeration value="Private and Confidential"/>
        </xsd:restriction>
      </xsd:simpleType>
    </xsd:element>
    <xsd:element name="p857317423614a359f7792c14a99f009" ma:index="15" nillable="true" ma:taxonomy="true" ma:internalName="p857317423614a359f7792c14a99f009" ma:taxonomyFieldName="Thesaurus" ma:displayName="Thesaurus" ma:default="" ma:fieldId="{98573174-2361-4a35-9f77-92c14a99f009}" ma:taxonomyMulti="true" ma:sspId="60fb6c6a-c0d2-4edd-84cb-f070128f5499" ma:termSetId="fa7f8da1-eccc-4042-88af-e2669da3c3e1" ma:anchorId="00000000-0000-0000-0000-000000000000" ma:open="false" ma:isKeyword="false">
      <xsd:complexType>
        <xsd:sequence>
          <xsd:element ref="pc:Terms" minOccurs="0" maxOccurs="1"/>
        </xsd:sequence>
      </xsd:complexType>
    </xsd:element>
    <xsd:element name="Verbondciculairenummer" ma:index="26" nillable="true" ma:displayName="Circulairenummer" ma:description="code-jaar-volgnummer" ma:internalName="Verbondciculairenumm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72fef1-6015-4b38-98d7-982327efe194" elementFormDefault="qualified">
    <xsd:import namespace="http://schemas.microsoft.com/office/2006/documentManagement/types"/>
    <xsd:import namespace="http://schemas.microsoft.com/office/infopath/2007/PartnerControls"/>
    <xsd:element name="DLCPolicyLabelValue" ma:index="23" nillable="true" ma:displayName="Label" ma:description="Hier wordt de huidige waarde van het label opgeslagen." ma:internalName="DLCPolicyLabelValue" ma:readOnly="true">
      <xsd:simpleType>
        <xsd:restriction base="dms:Note">
          <xsd:maxLength value="255"/>
        </xsd:restriction>
      </xsd:simpleType>
    </xsd:element>
    <xsd:element name="DLCPolicyLabelClientValue" ma:index="24" nillable="true" ma:displayName="Labelwaarde van client" ma:description="De laatste labelwaarde die op de client is berekend." ma:hidden="true" ma:internalName="DLCPolicyLabelClientValue" ma:readOnly="false">
      <xsd:simpleType>
        <xsd:restriction base="dms:Note"/>
      </xsd:simpleType>
    </xsd:element>
    <xsd:element name="DLCPolicyLabelLock" ma:index="25" nillable="true" ma:displayName="Label vergrendeld" ma:description="Geeft aan of het label moet worden bijgewerkt als de itemeigenschappen worden gewijzigd." ma:hidden="true" ma:internalName="DLCPolicyLabelLock"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45dbf1-a8ec-409d-b0bc-4a7fa4b8938c"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dexed="true"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16" nillable="true" ma:displayName="Taxonomy Catch All Column" ma:hidden="true" ma:list="{606b1397-f3ad-4287-b42d-acacf6912550}" ma:internalName="TaxCatchAll" ma:showField="CatchAllData" ma:web="f945dbf1-a8ec-409d-b0bc-4a7fa4b8938c">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606b1397-f3ad-4287-b42d-acacf6912550}" ma:internalName="TaxCatchAllLabel" ma:readOnly="true" ma:showField="CatchAllDataLabel" ma:web="f945dbf1-a8ec-409d-b0bc-4a7fa4b8938c">
      <xsd:complexType>
        <xsd:complexContent>
          <xsd:extension base="dms:MultiChoiceLookup">
            <xsd:sequence>
              <xsd:element name="Value" type="dms:Lookup" maxOccurs="unbounded" minOccurs="0" nillable="true"/>
            </xsd:sequence>
          </xsd:extension>
        </xsd:complexContent>
      </xsd:complexType>
    </xsd:element>
    <xsd:element name="_dlc_DocIdPersistId" ma:index="18" nillable="true" ma:displayName="Id blijven behouden" ma:description="Id behouden tijdens toevoegen." ma:hidden="true" ma:internalName="_dlc_DocIdPersistId" ma:readOnly="true">
      <xsd:simpleType>
        <xsd:restriction base="dms:Boolean"/>
      </xsd:simpleType>
    </xsd:element>
    <xsd:element name="TaxKeywordTaxHTField" ma:index="20" nillable="true" ma:taxonomy="true" ma:internalName="TaxKeywordTaxHTField" ma:taxonomyFieldName="TaxKeyword" ma:displayName="Ondernemingstrefwoorden" ma:fieldId="{23f27201-bee3-471e-b2e7-b64fd8b7ca38}" ma:taxonomyMulti="true" ma:sspId="60fb6c6a-c0d2-4edd-84cb-f070128f5499"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2" nillable="true" ma:displayName="Van beleid uitgesloten"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ef20d4-fee6-4058-8553-e51828452885" elementFormDefault="qualified">
    <xsd:import namespace="http://schemas.microsoft.com/office/2006/documentManagement/types"/>
    <xsd:import namespace="http://schemas.microsoft.com/office/infopath/2007/PartnerControls"/>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LengthInSeconds" ma:index="29" nillable="true" ma:displayName="MediaLengthInSeconds" ma:hidden="true" ma:internalName="MediaLengthInSeconds" ma:readOnly="true">
      <xsd:simpleType>
        <xsd:restriction base="dms:Unknown"/>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Inhoudstype"/>
        <xsd:element ref="dc:title" minOccurs="0" maxOccurs="1" ma:index="8"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VerbondStatus xmlns="2f946db7-5b91-4dca-a061-2794fba10647" xsi:nil="true"/>
    <VerbondClassificatie xmlns="2f946db7-5b91-4dca-a061-2794fba10647" xsi:nil="true"/>
    <DLCPolicyLabelLock xmlns="a172fef1-6015-4b38-98d7-982327efe194" xsi:nil="true"/>
    <VerbondBewerkercode xmlns="2f946db7-5b91-4dca-a061-2794fba10647" xsi:nil="true"/>
    <p857317423614a359f7792c14a99f009 xmlns="2f946db7-5b91-4dca-a061-2794fba10647">
      <Terms xmlns="http://schemas.microsoft.com/office/infopath/2007/PartnerControls"/>
    </p857317423614a359f7792c14a99f009>
    <TaxCatchAll xmlns="f945dbf1-a8ec-409d-b0bc-4a7fa4b8938c" xsi:nil="true"/>
    <Verbondciculairenummer xmlns="2f946db7-5b91-4dca-a061-2794fba10647" xsi:nil="true"/>
    <TaxKeywordTaxHTField xmlns="f945dbf1-a8ec-409d-b0bc-4a7fa4b8938c">
      <Terms xmlns="http://schemas.microsoft.com/office/infopath/2007/PartnerControls"/>
    </TaxKeywordTaxHTField>
    <DLCPolicyLabelClientValue xmlns="a172fef1-6015-4b38-98d7-982327efe194" xsi:nil="true"/>
    <VerbondOnderwerp xmlns="2f946db7-5b91-4dca-a061-2794fba10647" xsi:nil="true"/>
    <VerbondDagtekening xmlns="2f946db7-5b91-4dca-a061-2794fba10647" xsi:nil="true"/>
    <_dlc_DocId xmlns="f945dbf1-a8ec-409d-b0bc-4a7fa4b8938c">2023-1154794366-14002</_dlc_DocId>
    <_dlc_DocIdUrl xmlns="f945dbf1-a8ec-409d-b0bc-4a7fa4b8938c">
      <Url>https://verzekeraarsnl.sharepoint.com/sites/1875564/_layouts/15/DocIdRedir.aspx?ID=2023-1154794366-14002</Url>
      <Description>2023-1154794366-14002</Description>
    </_dlc_DocIdUrl>
    <DLCPolicyLabelValue xmlns="a172fef1-6015-4b38-98d7-982327efe194">2023-1154794366-14002</DLCPolicyLabelValue>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mso-contentType ?>
<customXsn xmlns="http://schemas.microsoft.com/office/2006/metadata/customXsn">
  <xsnLocation/>
  <cached>True</cached>
  <openByDefault>True</openByDefault>
  <xsnScope/>
</customXsn>
</file>

<file path=customXml/item7.xml><?xml version="1.0" encoding="utf-8"?>
<?mso-contentType ?>
<p:Policy xmlns:p="office.server.policy" id="" local="true">
  <p:Name>Verbond Document</p:Name>
  <p:Description/>
  <p:Statement/>
  <p:PolicyItems>
    <p:PolicyItem featureId="Microsoft.Office.RecordsManagement.PolicyFeatures.PolicyLabel" staticId="0x010100BA1D3F729B6F774A9C4C717B15546489|666758081" UniqueId="9794685c-2944-48c1-93f3-3df3994c7e19">
      <p:Name>Labels</p:Name>
      <p:Description>Hiermee kunt u labels genereren die in Microsoft Office-documenten kunnen worden ingevoegd zodat documenteigenschappen of andere belangrijke informatie bij het afdrukken wordt afgedrukt. Met labels kan ook naar documenten worden gezocht.</p:Description>
      <p:CustomData>
        <label>
          <properties>
            <width>1.5748031496063</width>
            <height>0.78740157480315</height>
            <justification>Left</justification>
            <font>Arial</font>
          </properties>
          <segment type="metadata">_dlc_DocId</segment>
        </label>
      </p:CustomData>
    </p:PolicyItem>
  </p:PolicyItems>
</p:Policy>
</file>

<file path=customXml/itemProps1.xml><?xml version="1.0" encoding="utf-8"?>
<ds:datastoreItem xmlns:ds="http://schemas.openxmlformats.org/officeDocument/2006/customXml" ds:itemID="{530AEF56-53BD-4DC8-9584-E7DC27112B90}">
  <ds:schemaRefs>
    <ds:schemaRef ds:uri="Microsoft.SharePoint.Taxonomy.ContentTypeSync"/>
  </ds:schemaRefs>
</ds:datastoreItem>
</file>

<file path=customXml/itemProps2.xml><?xml version="1.0" encoding="utf-8"?>
<ds:datastoreItem xmlns:ds="http://schemas.openxmlformats.org/officeDocument/2006/customXml" ds:itemID="{A9AB3C37-C082-4DC0-A773-5B414648BD12}">
  <ds:schemaRefs>
    <ds:schemaRef ds:uri="http://schemas.microsoft.com/sharepoint/events"/>
  </ds:schemaRefs>
</ds:datastoreItem>
</file>

<file path=customXml/itemProps3.xml><?xml version="1.0" encoding="utf-8"?>
<ds:datastoreItem xmlns:ds="http://schemas.openxmlformats.org/officeDocument/2006/customXml" ds:itemID="{4A872B92-05E0-4AE2-9C89-52F89E0ECF6E}">
  <ds:schemaRefs>
    <ds:schemaRef ds:uri="04ef20d4-fee6-4058-8553-e51828452885"/>
    <ds:schemaRef ds:uri="2f946db7-5b91-4dca-a061-2794fba10647"/>
    <ds:schemaRef ds:uri="a172fef1-6015-4b38-98d7-982327efe194"/>
    <ds:schemaRef ds:uri="f945dbf1-a8ec-409d-b0bc-4a7fa4b893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3A55F8DB-FF62-41C4-9FB0-CAEF6DAAAE48}">
  <ds:schemaRefs>
    <ds:schemaRef ds:uri="http://purl.org/dc/elements/1.1/"/>
    <ds:schemaRef ds:uri="http://schemas.microsoft.com/office/2006/metadata/properties"/>
    <ds:schemaRef ds:uri="2f946db7-5b91-4dca-a061-2794fba10647"/>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4ef20d4-fee6-4058-8553-e51828452885"/>
    <ds:schemaRef ds:uri="a172fef1-6015-4b38-98d7-982327efe194"/>
    <ds:schemaRef ds:uri="f945dbf1-a8ec-409d-b0bc-4a7fa4b8938c"/>
    <ds:schemaRef ds:uri="http://www.w3.org/XML/1998/namespace"/>
    <ds:schemaRef ds:uri="http://purl.org/dc/dcmitype/"/>
  </ds:schemaRefs>
</ds:datastoreItem>
</file>

<file path=customXml/itemProps5.xml><?xml version="1.0" encoding="utf-8"?>
<ds:datastoreItem xmlns:ds="http://schemas.openxmlformats.org/officeDocument/2006/customXml" ds:itemID="{EF33749E-5EDB-44CE-B717-78F08790B548}">
  <ds:schemaRefs>
    <ds:schemaRef ds:uri="http://schemas.microsoft.com/sharepoint/v3/contenttype/forms"/>
  </ds:schemaRefs>
</ds:datastoreItem>
</file>

<file path=customXml/itemProps6.xml><?xml version="1.0" encoding="utf-8"?>
<ds:datastoreItem xmlns:ds="http://schemas.openxmlformats.org/officeDocument/2006/customXml" ds:itemID="{F8FB8AF3-7977-4F31-BA09-A84002FE7552}">
  <ds:schemaRefs>
    <ds:schemaRef ds:uri="http://schemas.microsoft.com/office/2006/metadata/customXsn"/>
  </ds:schemaRefs>
</ds:datastoreItem>
</file>

<file path=customXml/itemProps7.xml><?xml version="1.0" encoding="utf-8"?>
<ds:datastoreItem xmlns:ds="http://schemas.openxmlformats.org/officeDocument/2006/customXml" ds:itemID="{B0FB1354-E0FD-4DB1-83BA-4885FE6A5AE4}">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emplate/>
  <TotalTime>0</TotalTime>
  <Words>2002</Words>
  <Application>Microsoft Office PowerPoint</Application>
  <PresentationFormat>Breedbeeld</PresentationFormat>
  <Paragraphs>159</Paragraphs>
  <Slides>17</Slides>
  <Notes>14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17</vt:i4>
      </vt:variant>
    </vt:vector>
  </HeadingPairs>
  <TitlesOfParts>
    <vt:vector size="23" baseType="lpstr">
      <vt:lpstr>Arial</vt:lpstr>
      <vt:lpstr>Calibri</vt:lpstr>
      <vt:lpstr>Calibri (Hoofdtekst)</vt:lpstr>
      <vt:lpstr>Calibri Light</vt:lpstr>
      <vt:lpstr>Calibri Light (Koppen)</vt:lpstr>
      <vt:lpstr>Kantoorthema</vt:lpstr>
      <vt:lpstr>Gastles</vt:lpstr>
      <vt:lpstr>PowerPoint-presentatie</vt:lpstr>
      <vt:lpstr>PowerPoint-presentatie</vt:lpstr>
      <vt:lpstr>Wat is verzekeren?</vt:lpstr>
      <vt:lpstr>Moet je alles verzekeren?</vt:lpstr>
      <vt:lpstr>Opdracht: wat kun je verzekeren?</vt:lpstr>
      <vt:lpstr>Wat kun je allemaal verzekeren?</vt:lpstr>
      <vt:lpstr>Waar of niet waar?</vt:lpstr>
      <vt:lpstr>Hebben jullie zelf ooit iets meegemaakt waarbij je schade hebt veroorzaakt?</vt:lpstr>
      <vt:lpstr>PowerPoint-presentatie</vt:lpstr>
      <vt:lpstr>Moet je altijd alles verzekeren?</vt:lpstr>
      <vt:lpstr>Fiets: wel of niet verzekeren?</vt:lpstr>
      <vt:lpstr>Sparen voor een nieuwe Iphone!</vt:lpstr>
      <vt:lpstr>PowerPoint-presentatie</vt:lpstr>
      <vt:lpstr>Verzekeringen info</vt:lpstr>
      <vt:lpstr>We gaan beginnen met het spel Fix je Risk</vt:lpstr>
      <vt:lpstr>Zijn er 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Erwin Huisman</dc:creator>
  <cp:lastModifiedBy>Swienink, Patricia</cp:lastModifiedBy>
  <cp:revision>2</cp:revision>
  <dcterms:created xsi:type="dcterms:W3CDTF">2019-05-02T14:33:29Z</dcterms:created>
  <dcterms:modified xsi:type="dcterms:W3CDTF">2024-01-04T08:24:47Z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0x010100BA1D3F729B6F774A9C4C717B155464891100D6C1DF23B07EA642846F1DDCFF7D1859</vt:lpwstr>
  </property>
  <property fmtid="{D5CDD505-2E9C-101B-9397-08002B2CF9AE}" pid="3" name="_dlc_DocIdItemGuid">
    <vt:lpwstr>6ff295bb-849b-4ab3-a46e-1c076d85629c</vt:lpwstr>
  </property>
  <property fmtid="{D5CDD505-2E9C-101B-9397-08002B2CF9AE}" pid="4" name="p6760fdd06c5428ba5c2d2c5a4c9f799">
    <vt:lpwstr/>
  </property>
  <property fmtid="{D5CDD505-2E9C-101B-9397-08002B2CF9AE}" pid="5" name="TaxKeyword">
    <vt:lpwstr/>
  </property>
  <property fmtid="{D5CDD505-2E9C-101B-9397-08002B2CF9AE}" pid="6" name="bd38a6d94e8c47ec9a4dcb3a9307b785">
    <vt:lpwstr/>
  </property>
  <property fmtid="{D5CDD505-2E9C-101B-9397-08002B2CF9AE}" pid="7" name="Thesaurus">
    <vt:lpwstr/>
  </property>
  <property fmtid="{D5CDD505-2E9C-101B-9397-08002B2CF9AE}" pid="8" name="jafc44dd874a4c3bafc7d26630e142c3">
    <vt:lpwstr/>
  </property>
  <property fmtid="{D5CDD505-2E9C-101B-9397-08002B2CF9AE}" pid="9" name="VerbondGevraagdeActie">
    <vt:lpwstr/>
  </property>
  <property fmtid="{D5CDD505-2E9C-101B-9397-08002B2CF9AE}" pid="10" name="VerbondAfdeling">
    <vt:lpwstr/>
  </property>
  <property fmtid="{D5CDD505-2E9C-101B-9397-08002B2CF9AE}" pid="11" name="a97f66e0f358421d95b00d13508722e1">
    <vt:lpwstr/>
  </property>
  <property fmtid="{D5CDD505-2E9C-101B-9397-08002B2CF9AE}" pid="12" name="VerbondAan">
    <vt:lpwstr/>
  </property>
  <property fmtid="{D5CDD505-2E9C-101B-9397-08002B2CF9AE}" pid="13" name="VerbondSector">
    <vt:lpwstr/>
  </property>
  <property fmtid="{D5CDD505-2E9C-101B-9397-08002B2CF9AE}" pid="14" name="SharedWithUsers">
    <vt:lpwstr>31;#Bloembergen-Matla, Hilda;#443;#Tijsterman, Nico;#34;#Swienink, Patricia;#742;#Klaveren, Anouk van</vt:lpwstr>
  </property>
</Properties>
</file>