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8"/>
  </p:sldMasterIdLst>
  <p:notesMasterIdLst>
    <p:notesMasterId r:id="rId14"/>
  </p:notesMasterIdLst>
  <p:sldIdLst>
    <p:sldId id="389" r:id="rId9"/>
    <p:sldId id="390" r:id="rId10"/>
    <p:sldId id="392" r:id="rId11"/>
    <p:sldId id="391" r:id="rId12"/>
    <p:sldId id="394" r:id="rId13"/>
  </p:sldIdLst>
  <p:sldSz cx="12190413" cy="6858000"/>
  <p:notesSz cx="6669088" cy="9926638"/>
  <p:custDataLst>
    <p:tags r:id="rId15"/>
  </p:custData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tchingperiode" id="{5AA63C85-EFB9-4A19-BFA0-04E7E49B4517}">
          <p14:sldIdLst>
            <p14:sldId id="389"/>
          </p14:sldIdLst>
        </p14:section>
        <p14:section name="Gastlessentarget" id="{35E4043C-EFB5-42E1-99AD-9EB28AC8AE82}">
          <p14:sldIdLst>
            <p14:sldId id="390"/>
          </p14:sldIdLst>
        </p14:section>
        <p14:section name="Trainingsessies" id="{EDFD60A1-6C9D-4702-BC8C-20B45E72F5DC}">
          <p14:sldIdLst>
            <p14:sldId id="392"/>
          </p14:sldIdLst>
        </p14:section>
        <p14:section name="Tijdens de wvhg: foto's van medewerkers voor de klas" id="{5B5D7DF1-9491-4DD6-896D-D1140FDEFDA7}">
          <p14:sldIdLst>
            <p14:sldId id="391"/>
          </p14:sldIdLst>
        </p14:section>
        <p14:section name="NA de wvhg: bedankt!" id="{89CC7F19-AC4E-42B3-ADCA-A4635D3F2C7B}">
          <p14:sldIdLst>
            <p14:sldId id="394"/>
          </p14:sldIdLst>
        </p14:section>
      </p14:sectionLst>
    </p:ext>
    <p:ext uri="{EFAFB233-063F-42B5-8137-9DF3F51BA10A}">
      <p15:sldGuideLst xmlns:p15="http://schemas.microsoft.com/office/powerpoint/2012/main">
        <p15:guide id="1" orient="horz">
          <p15:clr>
            <a:srgbClr val="A4A3A4"/>
          </p15:clr>
        </p15:guide>
        <p15:guide id="2">
          <p15:clr>
            <a:srgbClr val="A4A3A4"/>
          </p15:clr>
        </p15:guide>
      </p15:sldGuideLst>
    </p:ext>
    <p:ext uri="{2D200454-40CA-4A62-9FC3-DE9A4176ACB9}">
      <p15:notesGuideLst xmlns:p15="http://schemas.microsoft.com/office/powerpoint/2012/main">
        <p15:guide id="1" orient="horz" pos="3127">
          <p15:clr>
            <a:srgbClr val="A4A3A4"/>
          </p15:clr>
        </p15:guide>
        <p15:guide id="2"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C493"/>
    <a:srgbClr val="641C76"/>
    <a:srgbClr val="DA0063"/>
    <a:srgbClr val="FFCC66"/>
    <a:srgbClr val="FFFFFF"/>
    <a:srgbClr val="E88419"/>
    <a:srgbClr val="002A54"/>
    <a:srgbClr val="4D4D4D"/>
    <a:srgbClr val="008080"/>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16394FD-297D-4DD1-A0C6-5F3BBDA7FA26}" v="17" dt="2024-01-11T15:15:51.004"/>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972" autoAdjust="0"/>
    <p:restoredTop sz="98818" autoAdjust="0"/>
  </p:normalViewPr>
  <p:slideViewPr>
    <p:cSldViewPr snapToGrid="0" snapToObjects="1" showGuides="1">
      <p:cViewPr varScale="1">
        <p:scale>
          <a:sx n="124" d="100"/>
          <a:sy n="124" d="100"/>
        </p:scale>
        <p:origin x="492" y="108"/>
      </p:cViewPr>
      <p:guideLst>
        <p:guide orient="horz"/>
        <p:guide/>
      </p:guideLst>
    </p:cSldViewPr>
  </p:slideViewPr>
  <p:notesTextViewPr>
    <p:cViewPr>
      <p:scale>
        <a:sx n="100" d="100"/>
        <a:sy n="100" d="100"/>
      </p:scale>
      <p:origin x="0" y="0"/>
    </p:cViewPr>
  </p:notesTextViewPr>
  <p:sorterViewPr>
    <p:cViewPr>
      <p:scale>
        <a:sx n="50" d="100"/>
        <a:sy n="50" d="100"/>
      </p:scale>
      <p:origin x="0" y="0"/>
    </p:cViewPr>
  </p:sorterViewPr>
  <p:notesViewPr>
    <p:cSldViewPr snapToGrid="0" snapToObjects="1">
      <p:cViewPr varScale="1">
        <p:scale>
          <a:sx n="86" d="100"/>
          <a:sy n="86" d="100"/>
        </p:scale>
        <p:origin x="-2250" y="-78"/>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1.xml"/><Relationship Id="rId13" Type="http://schemas.openxmlformats.org/officeDocument/2006/relationships/slide" Target="slides/slide5.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customXml" Target="../customXml/item7.xml"/><Relationship Id="rId12" Type="http://schemas.openxmlformats.org/officeDocument/2006/relationships/slide" Target="slides/slide4.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3.xml"/><Relationship Id="rId5" Type="http://schemas.openxmlformats.org/officeDocument/2006/relationships/customXml" Target="../customXml/item5.xml"/><Relationship Id="rId15" Type="http://schemas.openxmlformats.org/officeDocument/2006/relationships/tags" Target="tags/tag1.xml"/><Relationship Id="rId10" Type="http://schemas.openxmlformats.org/officeDocument/2006/relationships/slide" Target="slides/slide2.xml"/><Relationship Id="rId19"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569C9874-DE1E-48CB-A603-4C70CD126593}" type="datetimeFigureOut">
              <a:rPr lang="de-DE" smtClean="0"/>
              <a:pPr/>
              <a:t>11.01.2024</a:t>
            </a:fld>
            <a:endParaRPr lang="de-DE"/>
          </a:p>
        </p:txBody>
      </p:sp>
      <p:sp>
        <p:nvSpPr>
          <p:cNvPr id="4" name="Folienbildplatzhalter 3"/>
          <p:cNvSpPr>
            <a:spLocks noGrp="1" noRot="1" noChangeAspect="1"/>
          </p:cNvSpPr>
          <p:nvPr>
            <p:ph type="sldImg" idx="2"/>
          </p:nvPr>
        </p:nvSpPr>
        <p:spPr>
          <a:xfrm>
            <a:off x="25400" y="744538"/>
            <a:ext cx="6618288"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66909" y="4715153"/>
            <a:ext cx="5335270" cy="4466987"/>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C14CEB38-DA38-4F43-AFB8-94FE45CA5866}" type="slidenum">
              <a:rPr lang="de-DE" smtClean="0"/>
              <a:pPr/>
              <a:t>‹nr.›</a:t>
            </a:fld>
            <a:endParaRPr lang="de-DE"/>
          </a:p>
        </p:txBody>
      </p:sp>
    </p:spTree>
    <p:extLst>
      <p:ext uri="{BB962C8B-B14F-4D97-AF65-F5344CB8AC3E}">
        <p14:creationId xmlns:p14="http://schemas.microsoft.com/office/powerpoint/2010/main" val="210976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7CC278-C091-4318-B685-8D9AADEA4F77}"/>
              </a:ext>
            </a:extLst>
          </p:cNvPr>
          <p:cNvSpPr>
            <a:spLocks noGrp="1"/>
          </p:cNvSpPr>
          <p:nvPr>
            <p:ph type="ctrTitle"/>
          </p:nvPr>
        </p:nvSpPr>
        <p:spPr>
          <a:xfrm>
            <a:off x="1523802" y="1122363"/>
            <a:ext cx="9142810" cy="2387600"/>
          </a:xfrm>
        </p:spPr>
        <p:txBody>
          <a:bodyPr anchor="b"/>
          <a:lstStyle>
            <a:lvl1pPr algn="ctr">
              <a:defRPr sz="5999"/>
            </a:lvl1pPr>
          </a:lstStyle>
          <a:p>
            <a:r>
              <a:rPr lang="nl-NL"/>
              <a:t>Klik om stijl te bewerken</a:t>
            </a:r>
            <a:endParaRPr lang="nl-NL" dirty="0"/>
          </a:p>
        </p:txBody>
      </p:sp>
      <p:sp>
        <p:nvSpPr>
          <p:cNvPr id="3" name="Ondertitel 2">
            <a:extLst>
              <a:ext uri="{FF2B5EF4-FFF2-40B4-BE49-F238E27FC236}">
                <a16:creationId xmlns:a16="http://schemas.microsoft.com/office/drawing/2014/main" id="{B67F3119-9949-4FF4-BE81-3A9DDF10E315}"/>
              </a:ext>
            </a:extLst>
          </p:cNvPr>
          <p:cNvSpPr>
            <a:spLocks noGrp="1"/>
          </p:cNvSpPr>
          <p:nvPr>
            <p:ph type="subTitle" idx="1"/>
          </p:nvPr>
        </p:nvSpPr>
        <p:spPr>
          <a:xfrm>
            <a:off x="1523802" y="3602038"/>
            <a:ext cx="9142810" cy="1655762"/>
          </a:xfrm>
        </p:spPr>
        <p:txBody>
          <a:bodyPr/>
          <a:lstStyle>
            <a:lvl1pPr marL="0" indent="0" algn="ctr">
              <a:buNone/>
              <a:defRPr sz="2400"/>
            </a:lvl1pPr>
            <a:lvl2pPr marL="457154" indent="0" algn="ctr">
              <a:buNone/>
              <a:defRPr sz="2000"/>
            </a:lvl2pPr>
            <a:lvl3pPr marL="914309" indent="0" algn="ctr">
              <a:buNone/>
              <a:defRPr sz="1800"/>
            </a:lvl3pPr>
            <a:lvl4pPr marL="1371463" indent="0" algn="ctr">
              <a:buNone/>
              <a:defRPr sz="1600"/>
            </a:lvl4pPr>
            <a:lvl5pPr marL="1828617" indent="0" algn="ctr">
              <a:buNone/>
              <a:defRPr sz="1600"/>
            </a:lvl5pPr>
            <a:lvl6pPr marL="2285771"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nl-NL"/>
              <a:t>Klikken om de ondertitelstijl van het model te bewerken</a:t>
            </a:r>
            <a:endParaRPr lang="nl-NL" dirty="0"/>
          </a:p>
        </p:txBody>
      </p:sp>
    </p:spTree>
    <p:extLst>
      <p:ext uri="{BB962C8B-B14F-4D97-AF65-F5344CB8AC3E}">
        <p14:creationId xmlns:p14="http://schemas.microsoft.com/office/powerpoint/2010/main" val="31247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E7B391-55F9-4D83-8841-42F4DCF6722D}"/>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3CBB0B0C-CD2A-4796-A9A6-DB505625B13D}"/>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411607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1749CCA3-FEDD-48C3-939C-A547774E8E4C}"/>
              </a:ext>
            </a:extLst>
          </p:cNvPr>
          <p:cNvSpPr>
            <a:spLocks noGrp="1"/>
          </p:cNvSpPr>
          <p:nvPr>
            <p:ph type="title" orient="vert"/>
          </p:nvPr>
        </p:nvSpPr>
        <p:spPr>
          <a:xfrm>
            <a:off x="8723764" y="365125"/>
            <a:ext cx="2628558"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F820CE12-D3BB-438B-B55F-CDAD872011E3}"/>
              </a:ext>
            </a:extLst>
          </p:cNvPr>
          <p:cNvSpPr>
            <a:spLocks noGrp="1"/>
          </p:cNvSpPr>
          <p:nvPr>
            <p:ph type="body" orient="vert" idx="1"/>
          </p:nvPr>
        </p:nvSpPr>
        <p:spPr>
          <a:xfrm>
            <a:off x="838091" y="365125"/>
            <a:ext cx="7733293"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9956493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5" name="Datumsplatzhalter 4"/>
          <p:cNvSpPr>
            <a:spLocks noGrp="1"/>
          </p:cNvSpPr>
          <p:nvPr>
            <p:ph type="dt" sz="half" idx="10"/>
          </p:nvPr>
        </p:nvSpPr>
        <p:spPr>
          <a:xfrm>
            <a:off x="838091" y="6356351"/>
            <a:ext cx="2742843" cy="365125"/>
          </a:xfrm>
          <a:prstGeom prst="rect">
            <a:avLst/>
          </a:prstGeom>
        </p:spPr>
        <p:txBody>
          <a:bodyPr/>
          <a:lstStyle/>
          <a:p>
            <a:fld id="{E373F149-83C4-4179-9681-702531CCFDAC}" type="datetimeFigureOut">
              <a:rPr lang="de-DE" smtClean="0"/>
              <a:pPr/>
              <a:t>11.01.2024</a:t>
            </a:fld>
            <a:endParaRPr lang="de-DE" dirty="0"/>
          </a:p>
        </p:txBody>
      </p:sp>
      <p:sp>
        <p:nvSpPr>
          <p:cNvPr id="6" name="Fußzeilenplatzhalter 5"/>
          <p:cNvSpPr>
            <a:spLocks noGrp="1"/>
          </p:cNvSpPr>
          <p:nvPr>
            <p:ph type="ftr" sz="quarter" idx="11"/>
          </p:nvPr>
        </p:nvSpPr>
        <p:spPr>
          <a:xfrm>
            <a:off x="4038075" y="6356351"/>
            <a:ext cx="4114264" cy="365125"/>
          </a:xfrm>
          <a:prstGeom prst="rect">
            <a:avLst/>
          </a:prstGeom>
        </p:spPr>
        <p:txBody>
          <a:bodyPr/>
          <a:lstStyle/>
          <a:p>
            <a:endParaRPr lang="de-DE" dirty="0"/>
          </a:p>
        </p:txBody>
      </p:sp>
      <p:sp>
        <p:nvSpPr>
          <p:cNvPr id="7" name="Foliennummernplatzhalter 6"/>
          <p:cNvSpPr>
            <a:spLocks noGrp="1"/>
          </p:cNvSpPr>
          <p:nvPr>
            <p:ph type="sldNum" sz="quarter" idx="12"/>
          </p:nvPr>
        </p:nvSpPr>
        <p:spPr>
          <a:xfrm>
            <a:off x="8609479" y="6356351"/>
            <a:ext cx="2742843" cy="365125"/>
          </a:xfrm>
          <a:prstGeom prst="rect">
            <a:avLst/>
          </a:prstGeom>
        </p:spPr>
        <p:txBody>
          <a:bodyPr/>
          <a:lstStyle/>
          <a:p>
            <a:fld id="{9DC1E638-3F78-4E0D-883A-B278700C48C0}" type="slidenum">
              <a:rPr lang="de-DE" smtClean="0"/>
              <a:pPr/>
              <a:t>‹nr.›</a:t>
            </a:fld>
            <a:endParaRPr lang="de-DE"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Tm="7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9B09CB88-09E1-441E-8F9F-6A42EFBB7BBA}"/>
              </a:ext>
            </a:extLst>
          </p:cNvPr>
          <p:cNvSpPr/>
          <p:nvPr/>
        </p:nvSpPr>
        <p:spPr>
          <a:xfrm rot="-120000">
            <a:off x="-244913" y="-482234"/>
            <a:ext cx="12512308" cy="2240069"/>
          </a:xfrm>
          <a:prstGeom prst="rect">
            <a:avLst/>
          </a:prstGeom>
          <a:solidFill>
            <a:srgbClr val="6A61A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algn="ctr"/>
            <a:endParaRPr lang="nl-NL" sz="2000"/>
          </a:p>
        </p:txBody>
      </p:sp>
      <p:sp>
        <p:nvSpPr>
          <p:cNvPr id="2" name="Titel 1">
            <a:extLst>
              <a:ext uri="{FF2B5EF4-FFF2-40B4-BE49-F238E27FC236}">
                <a16:creationId xmlns:a16="http://schemas.microsoft.com/office/drawing/2014/main" id="{7E3E997E-3BD3-4055-83DC-19D02D846025}"/>
              </a:ext>
            </a:extLst>
          </p:cNvPr>
          <p:cNvSpPr>
            <a:spLocks noGrp="1"/>
          </p:cNvSpPr>
          <p:nvPr>
            <p:ph type="title"/>
          </p:nvPr>
        </p:nvSpPr>
        <p:spPr/>
        <p:txBody>
          <a:bodyPr/>
          <a:lstStyle>
            <a:lvl1pPr>
              <a:defRPr>
                <a:solidFill>
                  <a:schemeClr val="bg1"/>
                </a:solidFill>
              </a:defRPr>
            </a:lvl1pPr>
          </a:lstStyle>
          <a:p>
            <a:r>
              <a:rPr lang="nl-NL"/>
              <a:t>Klik om stijl te bewerken</a:t>
            </a:r>
            <a:endParaRPr lang="nl-NL" dirty="0"/>
          </a:p>
        </p:txBody>
      </p:sp>
      <p:sp>
        <p:nvSpPr>
          <p:cNvPr id="3" name="Tijdelijke aanduiding voor inhoud 2">
            <a:extLst>
              <a:ext uri="{FF2B5EF4-FFF2-40B4-BE49-F238E27FC236}">
                <a16:creationId xmlns:a16="http://schemas.microsoft.com/office/drawing/2014/main" id="{7A4A3595-995F-4A76-9987-282455760003}"/>
              </a:ext>
            </a:extLst>
          </p:cNvPr>
          <p:cNvSpPr>
            <a:spLocks noGrp="1"/>
          </p:cNvSpPr>
          <p:nvPr>
            <p:ph idx="1"/>
          </p:nvPr>
        </p:nvSpPr>
        <p:spPr>
          <a:xfrm>
            <a:off x="838091" y="2208179"/>
            <a:ext cx="10514231" cy="383805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490700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584B49-BE85-4948-81C0-96B12D9747EE}"/>
              </a:ext>
            </a:extLst>
          </p:cNvPr>
          <p:cNvSpPr>
            <a:spLocks noGrp="1"/>
          </p:cNvSpPr>
          <p:nvPr>
            <p:ph type="title"/>
          </p:nvPr>
        </p:nvSpPr>
        <p:spPr>
          <a:xfrm>
            <a:off x="831742" y="1709739"/>
            <a:ext cx="10514231" cy="2852737"/>
          </a:xfrm>
        </p:spPr>
        <p:txBody>
          <a:bodyPr anchor="b"/>
          <a:lstStyle>
            <a:lvl1pPr>
              <a:defRPr sz="5999">
                <a:solidFill>
                  <a:schemeClr val="bg1"/>
                </a:solidFill>
              </a:defRPr>
            </a:lvl1pPr>
          </a:lstStyle>
          <a:p>
            <a:r>
              <a:rPr lang="nl-NL"/>
              <a:t>Klik om stijl te bewerken</a:t>
            </a:r>
            <a:endParaRPr lang="nl-NL" dirty="0"/>
          </a:p>
        </p:txBody>
      </p:sp>
      <p:sp>
        <p:nvSpPr>
          <p:cNvPr id="3" name="Tijdelijke aanduiding voor tekst 2">
            <a:extLst>
              <a:ext uri="{FF2B5EF4-FFF2-40B4-BE49-F238E27FC236}">
                <a16:creationId xmlns:a16="http://schemas.microsoft.com/office/drawing/2014/main" id="{55D2195F-68E7-41F0-BDC0-870E8F53EFBF}"/>
              </a:ext>
            </a:extLst>
          </p:cNvPr>
          <p:cNvSpPr>
            <a:spLocks noGrp="1"/>
          </p:cNvSpPr>
          <p:nvPr>
            <p:ph type="body" idx="1"/>
          </p:nvPr>
        </p:nvSpPr>
        <p:spPr>
          <a:xfrm>
            <a:off x="831742" y="4589464"/>
            <a:ext cx="10514231" cy="1500187"/>
          </a:xfrm>
        </p:spPr>
        <p:txBody>
          <a:bodyPr/>
          <a:lstStyle>
            <a:lvl1pPr marL="0" indent="0">
              <a:buNone/>
              <a:defRPr sz="2400">
                <a:solidFill>
                  <a:schemeClr val="bg1"/>
                </a:solidFill>
              </a:defRPr>
            </a:lvl1pPr>
            <a:lvl2pPr marL="457154" indent="0">
              <a:buNone/>
              <a:defRPr sz="2000">
                <a:solidFill>
                  <a:schemeClr val="tx1">
                    <a:tint val="75000"/>
                  </a:schemeClr>
                </a:solidFill>
              </a:defRPr>
            </a:lvl2pPr>
            <a:lvl3pPr marL="914309" indent="0">
              <a:buNone/>
              <a:defRPr sz="1800">
                <a:solidFill>
                  <a:schemeClr val="tx1">
                    <a:tint val="75000"/>
                  </a:schemeClr>
                </a:solidFill>
              </a:defRPr>
            </a:lvl3pPr>
            <a:lvl4pPr marL="1371463" indent="0">
              <a:buNone/>
              <a:defRPr sz="1600">
                <a:solidFill>
                  <a:schemeClr val="tx1">
                    <a:tint val="75000"/>
                  </a:schemeClr>
                </a:solidFill>
              </a:defRPr>
            </a:lvl4pPr>
            <a:lvl5pPr marL="1828617" indent="0">
              <a:buNone/>
              <a:defRPr sz="1600">
                <a:solidFill>
                  <a:schemeClr val="tx1">
                    <a:tint val="75000"/>
                  </a:schemeClr>
                </a:solidFill>
              </a:defRPr>
            </a:lvl5pPr>
            <a:lvl6pPr marL="2285771" indent="0">
              <a:buNone/>
              <a:defRPr sz="1600">
                <a:solidFill>
                  <a:schemeClr val="tx1">
                    <a:tint val="75000"/>
                  </a:schemeClr>
                </a:solidFill>
              </a:defRPr>
            </a:lvl6pPr>
            <a:lvl7pPr marL="2742926" indent="0">
              <a:buNone/>
              <a:defRPr sz="1600">
                <a:solidFill>
                  <a:schemeClr val="tx1">
                    <a:tint val="75000"/>
                  </a:schemeClr>
                </a:solidFill>
              </a:defRPr>
            </a:lvl7pPr>
            <a:lvl8pPr marL="3200080" indent="0">
              <a:buNone/>
              <a:defRPr sz="1600">
                <a:solidFill>
                  <a:schemeClr val="tx1">
                    <a:tint val="75000"/>
                  </a:schemeClr>
                </a:solidFill>
              </a:defRPr>
            </a:lvl8pPr>
            <a:lvl9pPr marL="3657234" indent="0">
              <a:buNone/>
              <a:defRPr sz="1600">
                <a:solidFill>
                  <a:schemeClr val="tx1">
                    <a:tint val="75000"/>
                  </a:schemeClr>
                </a:solidFill>
              </a:defRPr>
            </a:lvl9pPr>
          </a:lstStyle>
          <a:p>
            <a:pPr lvl="0"/>
            <a:r>
              <a:rPr lang="nl-NL"/>
              <a:t>Klikken om de tekststijl van het model te bewerken</a:t>
            </a:r>
          </a:p>
        </p:txBody>
      </p:sp>
    </p:spTree>
    <p:extLst>
      <p:ext uri="{BB962C8B-B14F-4D97-AF65-F5344CB8AC3E}">
        <p14:creationId xmlns:p14="http://schemas.microsoft.com/office/powerpoint/2010/main" val="3197794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6730B951-EA84-45C0-A270-5259445E5054}"/>
              </a:ext>
            </a:extLst>
          </p:cNvPr>
          <p:cNvSpPr/>
          <p:nvPr/>
        </p:nvSpPr>
        <p:spPr>
          <a:xfrm rot="-120000">
            <a:off x="-244913" y="-482234"/>
            <a:ext cx="12512308" cy="2240069"/>
          </a:xfrm>
          <a:prstGeom prst="rect">
            <a:avLst/>
          </a:prstGeom>
          <a:solidFill>
            <a:srgbClr val="6A61A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algn="ctr"/>
            <a:endParaRPr lang="nl-NL" sz="2000"/>
          </a:p>
        </p:txBody>
      </p:sp>
      <p:sp>
        <p:nvSpPr>
          <p:cNvPr id="2" name="Titel 1">
            <a:extLst>
              <a:ext uri="{FF2B5EF4-FFF2-40B4-BE49-F238E27FC236}">
                <a16:creationId xmlns:a16="http://schemas.microsoft.com/office/drawing/2014/main" id="{C7234C1E-6B6B-4129-80F8-AAD59C18BCC3}"/>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E4138A73-024B-45FF-BD08-9304801E4C1E}"/>
              </a:ext>
            </a:extLst>
          </p:cNvPr>
          <p:cNvSpPr>
            <a:spLocks noGrp="1"/>
          </p:cNvSpPr>
          <p:nvPr>
            <p:ph sz="half" idx="1"/>
          </p:nvPr>
        </p:nvSpPr>
        <p:spPr>
          <a:xfrm>
            <a:off x="838091" y="1825625"/>
            <a:ext cx="5180926"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4C6C2C29-ABBF-480D-B9AD-C74C0D10EC65}"/>
              </a:ext>
            </a:extLst>
          </p:cNvPr>
          <p:cNvSpPr>
            <a:spLocks noGrp="1"/>
          </p:cNvSpPr>
          <p:nvPr>
            <p:ph sz="half" idx="2"/>
          </p:nvPr>
        </p:nvSpPr>
        <p:spPr>
          <a:xfrm>
            <a:off x="6171396" y="1825625"/>
            <a:ext cx="5180926"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525499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A8C68100-5CAB-4CDE-B422-1C10C8345467}"/>
              </a:ext>
            </a:extLst>
          </p:cNvPr>
          <p:cNvSpPr/>
          <p:nvPr userDrawn="1"/>
        </p:nvSpPr>
        <p:spPr>
          <a:xfrm rot="16200000">
            <a:off x="6830331" y="775072"/>
            <a:ext cx="6178330" cy="4541841"/>
          </a:xfrm>
          <a:custGeom>
            <a:avLst/>
            <a:gdLst>
              <a:gd name="connsiteX0" fmla="*/ 0 w 6688503"/>
              <a:gd name="connsiteY0" fmla="*/ 0 h 3636617"/>
              <a:gd name="connsiteX1" fmla="*/ 6688503 w 6688503"/>
              <a:gd name="connsiteY1" fmla="*/ 0 h 3636617"/>
              <a:gd name="connsiteX2" fmla="*/ 6688503 w 6688503"/>
              <a:gd name="connsiteY2" fmla="*/ 3636617 h 3636617"/>
              <a:gd name="connsiteX3" fmla="*/ 0 w 6688503"/>
              <a:gd name="connsiteY3" fmla="*/ 3636617 h 3636617"/>
              <a:gd name="connsiteX4" fmla="*/ 0 w 6688503"/>
              <a:gd name="connsiteY4" fmla="*/ 0 h 3636617"/>
              <a:gd name="connsiteX0" fmla="*/ 0 w 6713442"/>
              <a:gd name="connsiteY0" fmla="*/ 0 h 3636617"/>
              <a:gd name="connsiteX1" fmla="*/ 6713442 w 6713442"/>
              <a:gd name="connsiteY1" fmla="*/ 0 h 3636617"/>
              <a:gd name="connsiteX2" fmla="*/ 6713442 w 6713442"/>
              <a:gd name="connsiteY2" fmla="*/ 3636617 h 3636617"/>
              <a:gd name="connsiteX3" fmla="*/ 24939 w 6713442"/>
              <a:gd name="connsiteY3" fmla="*/ 3636617 h 3636617"/>
              <a:gd name="connsiteX4" fmla="*/ 0 w 6713442"/>
              <a:gd name="connsiteY4" fmla="*/ 0 h 3636617"/>
              <a:gd name="connsiteX0" fmla="*/ 0 w 6730777"/>
              <a:gd name="connsiteY0" fmla="*/ 0 h 3640883"/>
              <a:gd name="connsiteX1" fmla="*/ 6730777 w 6730777"/>
              <a:gd name="connsiteY1" fmla="*/ 4266 h 3640883"/>
              <a:gd name="connsiteX2" fmla="*/ 6730777 w 6730777"/>
              <a:gd name="connsiteY2" fmla="*/ 3640883 h 3640883"/>
              <a:gd name="connsiteX3" fmla="*/ 42274 w 6730777"/>
              <a:gd name="connsiteY3" fmla="*/ 3640883 h 3640883"/>
              <a:gd name="connsiteX4" fmla="*/ 0 w 6730777"/>
              <a:gd name="connsiteY4" fmla="*/ 0 h 3640883"/>
              <a:gd name="connsiteX0" fmla="*/ 0 w 6730777"/>
              <a:gd name="connsiteY0" fmla="*/ 5110 h 3645993"/>
              <a:gd name="connsiteX1" fmla="*/ 6149755 w 6730777"/>
              <a:gd name="connsiteY1" fmla="*/ 0 h 3645993"/>
              <a:gd name="connsiteX2" fmla="*/ 6730777 w 6730777"/>
              <a:gd name="connsiteY2" fmla="*/ 3645993 h 3645993"/>
              <a:gd name="connsiteX3" fmla="*/ 42274 w 6730777"/>
              <a:gd name="connsiteY3" fmla="*/ 3645993 h 3645993"/>
              <a:gd name="connsiteX4" fmla="*/ 0 w 6730777"/>
              <a:gd name="connsiteY4" fmla="*/ 5110 h 3645993"/>
              <a:gd name="connsiteX0" fmla="*/ 0 w 6178330"/>
              <a:gd name="connsiteY0" fmla="*/ 5110 h 3645993"/>
              <a:gd name="connsiteX1" fmla="*/ 6149755 w 6178330"/>
              <a:gd name="connsiteY1" fmla="*/ 0 h 3645993"/>
              <a:gd name="connsiteX2" fmla="*/ 6178330 w 6178330"/>
              <a:gd name="connsiteY2" fmla="*/ 3636620 h 3645993"/>
              <a:gd name="connsiteX3" fmla="*/ 42274 w 6178330"/>
              <a:gd name="connsiteY3" fmla="*/ 3645993 h 3645993"/>
              <a:gd name="connsiteX4" fmla="*/ 0 w 6178330"/>
              <a:gd name="connsiteY4" fmla="*/ 5110 h 36459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78330" h="3645993">
                <a:moveTo>
                  <a:pt x="0" y="5110"/>
                </a:moveTo>
                <a:lnTo>
                  <a:pt x="6149755" y="0"/>
                </a:lnTo>
                <a:lnTo>
                  <a:pt x="6178330" y="3636620"/>
                </a:lnTo>
                <a:lnTo>
                  <a:pt x="42274" y="3645993"/>
                </a:lnTo>
                <a:lnTo>
                  <a:pt x="0" y="5110"/>
                </a:lnTo>
                <a:close/>
              </a:path>
            </a:pathLst>
          </a:custGeom>
          <a:solidFill>
            <a:srgbClr val="6FC493"/>
          </a:solidFill>
          <a:ln>
            <a:solidFill>
              <a:srgbClr val="6FC49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algn="ctr"/>
            <a:endParaRPr lang="nl-NL" sz="2000"/>
          </a:p>
        </p:txBody>
      </p:sp>
      <p:sp>
        <p:nvSpPr>
          <p:cNvPr id="10" name="Rechthoek 9">
            <a:extLst>
              <a:ext uri="{FF2B5EF4-FFF2-40B4-BE49-F238E27FC236}">
                <a16:creationId xmlns:a16="http://schemas.microsoft.com/office/drawing/2014/main" id="{561F582A-5044-4FF8-BA41-6A9700424AB5}"/>
              </a:ext>
            </a:extLst>
          </p:cNvPr>
          <p:cNvSpPr/>
          <p:nvPr/>
        </p:nvSpPr>
        <p:spPr>
          <a:xfrm rot="-120000">
            <a:off x="-42068" y="-218718"/>
            <a:ext cx="12272639" cy="2005208"/>
          </a:xfrm>
          <a:custGeom>
            <a:avLst/>
            <a:gdLst>
              <a:gd name="connsiteX0" fmla="*/ 0 w 12512308"/>
              <a:gd name="connsiteY0" fmla="*/ 0 h 2240069"/>
              <a:gd name="connsiteX1" fmla="*/ 12512308 w 12512308"/>
              <a:gd name="connsiteY1" fmla="*/ 0 h 2240069"/>
              <a:gd name="connsiteX2" fmla="*/ 12512308 w 12512308"/>
              <a:gd name="connsiteY2" fmla="*/ 2240069 h 2240069"/>
              <a:gd name="connsiteX3" fmla="*/ 0 w 12512308"/>
              <a:gd name="connsiteY3" fmla="*/ 2240069 h 2240069"/>
              <a:gd name="connsiteX4" fmla="*/ 0 w 12512308"/>
              <a:gd name="connsiteY4" fmla="*/ 0 h 2240069"/>
              <a:gd name="connsiteX0" fmla="*/ 0 w 12512308"/>
              <a:gd name="connsiteY0" fmla="*/ 0 h 2247050"/>
              <a:gd name="connsiteX1" fmla="*/ 12512308 w 12512308"/>
              <a:gd name="connsiteY1" fmla="*/ 0 h 2247050"/>
              <a:gd name="connsiteX2" fmla="*/ 12512308 w 12512308"/>
              <a:gd name="connsiteY2" fmla="*/ 2240069 h 2247050"/>
              <a:gd name="connsiteX3" fmla="*/ 199903 w 12512308"/>
              <a:gd name="connsiteY3" fmla="*/ 2247050 h 2247050"/>
              <a:gd name="connsiteX4" fmla="*/ 0 w 12512308"/>
              <a:gd name="connsiteY4" fmla="*/ 0 h 2247050"/>
              <a:gd name="connsiteX0" fmla="*/ 606237 w 12312405"/>
              <a:gd name="connsiteY0" fmla="*/ 113928 h 2247050"/>
              <a:gd name="connsiteX1" fmla="*/ 12312405 w 12312405"/>
              <a:gd name="connsiteY1" fmla="*/ 0 h 2247050"/>
              <a:gd name="connsiteX2" fmla="*/ 12312405 w 12312405"/>
              <a:gd name="connsiteY2" fmla="*/ 2240069 h 2247050"/>
              <a:gd name="connsiteX3" fmla="*/ 0 w 12312405"/>
              <a:gd name="connsiteY3" fmla="*/ 2247050 h 2247050"/>
              <a:gd name="connsiteX4" fmla="*/ 606237 w 12312405"/>
              <a:gd name="connsiteY4" fmla="*/ 113928 h 2247050"/>
              <a:gd name="connsiteX0" fmla="*/ 76366 w 12312405"/>
              <a:gd name="connsiteY0" fmla="*/ 276509 h 2247050"/>
              <a:gd name="connsiteX1" fmla="*/ 12312405 w 12312405"/>
              <a:gd name="connsiteY1" fmla="*/ 0 h 2247050"/>
              <a:gd name="connsiteX2" fmla="*/ 12312405 w 12312405"/>
              <a:gd name="connsiteY2" fmla="*/ 2240069 h 2247050"/>
              <a:gd name="connsiteX3" fmla="*/ 0 w 12312405"/>
              <a:gd name="connsiteY3" fmla="*/ 2247050 h 2247050"/>
              <a:gd name="connsiteX4" fmla="*/ 76366 w 12312405"/>
              <a:gd name="connsiteY4" fmla="*/ 276509 h 2247050"/>
              <a:gd name="connsiteX0" fmla="*/ 66514 w 12312405"/>
              <a:gd name="connsiteY0" fmla="*/ 285696 h 2247050"/>
              <a:gd name="connsiteX1" fmla="*/ 12312405 w 12312405"/>
              <a:gd name="connsiteY1" fmla="*/ 0 h 2247050"/>
              <a:gd name="connsiteX2" fmla="*/ 12312405 w 12312405"/>
              <a:gd name="connsiteY2" fmla="*/ 2240069 h 2247050"/>
              <a:gd name="connsiteX3" fmla="*/ 0 w 12312405"/>
              <a:gd name="connsiteY3" fmla="*/ 2247050 h 2247050"/>
              <a:gd name="connsiteX4" fmla="*/ 66514 w 12312405"/>
              <a:gd name="connsiteY4" fmla="*/ 285696 h 2247050"/>
              <a:gd name="connsiteX0" fmla="*/ 114442 w 12360333"/>
              <a:gd name="connsiteY0" fmla="*/ 285696 h 2254907"/>
              <a:gd name="connsiteX1" fmla="*/ 12360333 w 12360333"/>
              <a:gd name="connsiteY1" fmla="*/ 0 h 2254907"/>
              <a:gd name="connsiteX2" fmla="*/ 12360333 w 12360333"/>
              <a:gd name="connsiteY2" fmla="*/ 2240069 h 2254907"/>
              <a:gd name="connsiteX3" fmla="*/ 0 w 12360333"/>
              <a:gd name="connsiteY3" fmla="*/ 2254907 h 2254907"/>
              <a:gd name="connsiteX4" fmla="*/ 114442 w 12360333"/>
              <a:gd name="connsiteY4" fmla="*/ 285696 h 2254907"/>
              <a:gd name="connsiteX0" fmla="*/ 114442 w 12361754"/>
              <a:gd name="connsiteY0" fmla="*/ 0 h 1969211"/>
              <a:gd name="connsiteX1" fmla="*/ 12361754 w 12361754"/>
              <a:gd name="connsiteY1" fmla="*/ 219486 h 1969211"/>
              <a:gd name="connsiteX2" fmla="*/ 12360333 w 12361754"/>
              <a:gd name="connsiteY2" fmla="*/ 1954373 h 1969211"/>
              <a:gd name="connsiteX3" fmla="*/ 0 w 12361754"/>
              <a:gd name="connsiteY3" fmla="*/ 1969211 h 1969211"/>
              <a:gd name="connsiteX4" fmla="*/ 114442 w 12361754"/>
              <a:gd name="connsiteY4" fmla="*/ 0 h 1969211"/>
              <a:gd name="connsiteX0" fmla="*/ 114442 w 12360337"/>
              <a:gd name="connsiteY0" fmla="*/ 0 h 1969211"/>
              <a:gd name="connsiteX1" fmla="*/ 12323224 w 12360337"/>
              <a:gd name="connsiteY1" fmla="*/ 504065 h 1969211"/>
              <a:gd name="connsiteX2" fmla="*/ 12360333 w 12360337"/>
              <a:gd name="connsiteY2" fmla="*/ 1954373 h 1969211"/>
              <a:gd name="connsiteX3" fmla="*/ 0 w 12360337"/>
              <a:gd name="connsiteY3" fmla="*/ 1969211 h 1969211"/>
              <a:gd name="connsiteX4" fmla="*/ 114442 w 12360337"/>
              <a:gd name="connsiteY4" fmla="*/ 0 h 1969211"/>
              <a:gd name="connsiteX0" fmla="*/ 114442 w 12360336"/>
              <a:gd name="connsiteY0" fmla="*/ 0 h 1969211"/>
              <a:gd name="connsiteX1" fmla="*/ 12315367 w 12360336"/>
              <a:gd name="connsiteY1" fmla="*/ 456136 h 1969211"/>
              <a:gd name="connsiteX2" fmla="*/ 12360333 w 12360336"/>
              <a:gd name="connsiteY2" fmla="*/ 1954373 h 1969211"/>
              <a:gd name="connsiteX3" fmla="*/ 0 w 12360336"/>
              <a:gd name="connsiteY3" fmla="*/ 1969211 h 1969211"/>
              <a:gd name="connsiteX4" fmla="*/ 114442 w 12360336"/>
              <a:gd name="connsiteY4" fmla="*/ 0 h 1969211"/>
              <a:gd name="connsiteX0" fmla="*/ 114442 w 12315367"/>
              <a:gd name="connsiteY0" fmla="*/ 0 h 1969755"/>
              <a:gd name="connsiteX1" fmla="*/ 12315367 w 12315367"/>
              <a:gd name="connsiteY1" fmla="*/ 456136 h 1969755"/>
              <a:gd name="connsiteX2" fmla="*/ 12254957 w 12315367"/>
              <a:gd name="connsiteY2" fmla="*/ 1969755 h 1969755"/>
              <a:gd name="connsiteX3" fmla="*/ 0 w 12315367"/>
              <a:gd name="connsiteY3" fmla="*/ 1969211 h 1969755"/>
              <a:gd name="connsiteX4" fmla="*/ 114442 w 12315367"/>
              <a:gd name="connsiteY4" fmla="*/ 0 h 1969755"/>
              <a:gd name="connsiteX0" fmla="*/ 114442 w 12317694"/>
              <a:gd name="connsiteY0" fmla="*/ 0 h 1969755"/>
              <a:gd name="connsiteX1" fmla="*/ 12317694 w 12317694"/>
              <a:gd name="connsiteY1" fmla="*/ 389501 h 1969755"/>
              <a:gd name="connsiteX2" fmla="*/ 12254957 w 12317694"/>
              <a:gd name="connsiteY2" fmla="*/ 1969755 h 1969755"/>
              <a:gd name="connsiteX3" fmla="*/ 0 w 12317694"/>
              <a:gd name="connsiteY3" fmla="*/ 1969211 h 1969755"/>
              <a:gd name="connsiteX4" fmla="*/ 114442 w 12317694"/>
              <a:gd name="connsiteY4" fmla="*/ 0 h 1969755"/>
              <a:gd name="connsiteX0" fmla="*/ 68723 w 12271975"/>
              <a:gd name="connsiteY0" fmla="*/ 0 h 1985837"/>
              <a:gd name="connsiteX1" fmla="*/ 12271975 w 12271975"/>
              <a:gd name="connsiteY1" fmla="*/ 389501 h 1985837"/>
              <a:gd name="connsiteX2" fmla="*/ 12209238 w 12271975"/>
              <a:gd name="connsiteY2" fmla="*/ 1969755 h 1985837"/>
              <a:gd name="connsiteX3" fmla="*/ 0 w 12271975"/>
              <a:gd name="connsiteY3" fmla="*/ 1985837 h 1985837"/>
              <a:gd name="connsiteX4" fmla="*/ 68723 w 12271975"/>
              <a:gd name="connsiteY4" fmla="*/ 0 h 1985837"/>
              <a:gd name="connsiteX0" fmla="*/ 59869 w 12271975"/>
              <a:gd name="connsiteY0" fmla="*/ 0 h 2005208"/>
              <a:gd name="connsiteX1" fmla="*/ 12271975 w 12271975"/>
              <a:gd name="connsiteY1" fmla="*/ 408872 h 2005208"/>
              <a:gd name="connsiteX2" fmla="*/ 12209238 w 12271975"/>
              <a:gd name="connsiteY2" fmla="*/ 1989126 h 2005208"/>
              <a:gd name="connsiteX3" fmla="*/ 0 w 12271975"/>
              <a:gd name="connsiteY3" fmla="*/ 2005208 h 2005208"/>
              <a:gd name="connsiteX4" fmla="*/ 59869 w 12271975"/>
              <a:gd name="connsiteY4" fmla="*/ 0 h 2005208"/>
              <a:gd name="connsiteX0" fmla="*/ 59869 w 12272639"/>
              <a:gd name="connsiteY0" fmla="*/ 0 h 2005208"/>
              <a:gd name="connsiteX1" fmla="*/ 12272639 w 12272639"/>
              <a:gd name="connsiteY1" fmla="*/ 389833 h 2005208"/>
              <a:gd name="connsiteX2" fmla="*/ 12209238 w 12272639"/>
              <a:gd name="connsiteY2" fmla="*/ 1989126 h 2005208"/>
              <a:gd name="connsiteX3" fmla="*/ 0 w 12272639"/>
              <a:gd name="connsiteY3" fmla="*/ 2005208 h 2005208"/>
              <a:gd name="connsiteX4" fmla="*/ 59869 w 12272639"/>
              <a:gd name="connsiteY4" fmla="*/ 0 h 2005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72639" h="2005208">
                <a:moveTo>
                  <a:pt x="59869" y="0"/>
                </a:moveTo>
                <a:lnTo>
                  <a:pt x="12272639" y="389833"/>
                </a:lnTo>
                <a:cubicBezTo>
                  <a:pt x="12272165" y="968129"/>
                  <a:pt x="12209712" y="1410830"/>
                  <a:pt x="12209238" y="1989126"/>
                </a:cubicBezTo>
                <a:lnTo>
                  <a:pt x="0" y="2005208"/>
                </a:lnTo>
                <a:lnTo>
                  <a:pt x="59869" y="0"/>
                </a:lnTo>
                <a:close/>
              </a:path>
            </a:pathLst>
          </a:custGeom>
          <a:solidFill>
            <a:srgbClr val="6A61A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algn="ctr"/>
            <a:endParaRPr lang="nl-NL" sz="2000"/>
          </a:p>
        </p:txBody>
      </p:sp>
      <p:sp>
        <p:nvSpPr>
          <p:cNvPr id="2" name="Titel 1">
            <a:extLst>
              <a:ext uri="{FF2B5EF4-FFF2-40B4-BE49-F238E27FC236}">
                <a16:creationId xmlns:a16="http://schemas.microsoft.com/office/drawing/2014/main" id="{068180B7-78E6-4FA8-98B4-36908A31CB44}"/>
              </a:ext>
            </a:extLst>
          </p:cNvPr>
          <p:cNvSpPr>
            <a:spLocks noGrp="1"/>
          </p:cNvSpPr>
          <p:nvPr>
            <p:ph type="title"/>
          </p:nvPr>
        </p:nvSpPr>
        <p:spPr>
          <a:xfrm>
            <a:off x="839679" y="365126"/>
            <a:ext cx="10514231"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15479DFD-F1F8-4C97-BB73-C39910715CDD}"/>
              </a:ext>
            </a:extLst>
          </p:cNvPr>
          <p:cNvSpPr>
            <a:spLocks noGrp="1"/>
          </p:cNvSpPr>
          <p:nvPr>
            <p:ph type="body" idx="1"/>
          </p:nvPr>
        </p:nvSpPr>
        <p:spPr>
          <a:xfrm>
            <a:off x="839679" y="2091705"/>
            <a:ext cx="4151421" cy="710470"/>
          </a:xfrm>
        </p:spPr>
        <p:txBody>
          <a:bodyPr anchor="b"/>
          <a:lstStyle>
            <a:lvl1pPr marL="0" indent="0">
              <a:buNone/>
              <a:defRPr sz="2400" b="1"/>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3AD29B88-D223-4E9E-AD82-B13F675E6DCB}"/>
              </a:ext>
            </a:extLst>
          </p:cNvPr>
          <p:cNvSpPr>
            <a:spLocks noGrp="1"/>
          </p:cNvSpPr>
          <p:nvPr>
            <p:ph sz="half" idx="2"/>
          </p:nvPr>
        </p:nvSpPr>
        <p:spPr>
          <a:xfrm>
            <a:off x="839679" y="2915617"/>
            <a:ext cx="4151421" cy="3177268"/>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tekst 4">
            <a:extLst>
              <a:ext uri="{FF2B5EF4-FFF2-40B4-BE49-F238E27FC236}">
                <a16:creationId xmlns:a16="http://schemas.microsoft.com/office/drawing/2014/main" id="{534020EC-7D1A-4484-8124-B421C51D661A}"/>
              </a:ext>
            </a:extLst>
          </p:cNvPr>
          <p:cNvSpPr>
            <a:spLocks noGrp="1"/>
          </p:cNvSpPr>
          <p:nvPr>
            <p:ph type="body" sz="quarter" idx="3"/>
          </p:nvPr>
        </p:nvSpPr>
        <p:spPr>
          <a:xfrm>
            <a:off x="8486086" y="2091705"/>
            <a:ext cx="3704326" cy="710470"/>
          </a:xfrm>
        </p:spPr>
        <p:txBody>
          <a:bodyPr anchor="b"/>
          <a:lstStyle>
            <a:lvl1pPr marL="0" indent="0">
              <a:buNone/>
              <a:defRPr sz="2400" b="1"/>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nl-NL" dirty="0"/>
              <a:t>Klikken om de tekststijl van het model te bewerken</a:t>
            </a:r>
          </a:p>
        </p:txBody>
      </p:sp>
      <p:sp>
        <p:nvSpPr>
          <p:cNvPr id="6" name="Tijdelijke aanduiding voor inhoud 5">
            <a:extLst>
              <a:ext uri="{FF2B5EF4-FFF2-40B4-BE49-F238E27FC236}">
                <a16:creationId xmlns:a16="http://schemas.microsoft.com/office/drawing/2014/main" id="{5D7BA0CC-0A81-43DA-A6E1-E5C2B56C6A65}"/>
              </a:ext>
            </a:extLst>
          </p:cNvPr>
          <p:cNvSpPr>
            <a:spLocks noGrp="1"/>
          </p:cNvSpPr>
          <p:nvPr>
            <p:ph sz="quarter" idx="4"/>
          </p:nvPr>
        </p:nvSpPr>
        <p:spPr>
          <a:xfrm>
            <a:off x="8486085" y="2915617"/>
            <a:ext cx="3704327" cy="3177268"/>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3960706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10E24A8F-A48C-4218-927C-633A7F5B5409}"/>
              </a:ext>
            </a:extLst>
          </p:cNvPr>
          <p:cNvSpPr/>
          <p:nvPr/>
        </p:nvSpPr>
        <p:spPr>
          <a:xfrm rot="-120000">
            <a:off x="-244913" y="-482234"/>
            <a:ext cx="12512308" cy="2240069"/>
          </a:xfrm>
          <a:prstGeom prst="rect">
            <a:avLst/>
          </a:prstGeom>
          <a:solidFill>
            <a:srgbClr val="6A61A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algn="ctr"/>
            <a:endParaRPr lang="nl-NL" sz="2000"/>
          </a:p>
        </p:txBody>
      </p:sp>
      <p:sp>
        <p:nvSpPr>
          <p:cNvPr id="2" name="Titel 1">
            <a:extLst>
              <a:ext uri="{FF2B5EF4-FFF2-40B4-BE49-F238E27FC236}">
                <a16:creationId xmlns:a16="http://schemas.microsoft.com/office/drawing/2014/main" id="{254A7FBF-9B3D-41F9-8174-C6726E09C0D2}"/>
              </a:ext>
            </a:extLst>
          </p:cNvPr>
          <p:cNvSpPr>
            <a:spLocks noGrp="1"/>
          </p:cNvSpPr>
          <p:nvPr>
            <p:ph type="title"/>
          </p:nvPr>
        </p:nvSpPr>
        <p:spPr/>
        <p:txBody>
          <a:bodyPr/>
          <a:lstStyle/>
          <a:p>
            <a:r>
              <a:rPr lang="nl-NL"/>
              <a:t>Klik om stijl te bewerken</a:t>
            </a:r>
          </a:p>
        </p:txBody>
      </p:sp>
    </p:spTree>
    <p:extLst>
      <p:ext uri="{BB962C8B-B14F-4D97-AF65-F5344CB8AC3E}">
        <p14:creationId xmlns:p14="http://schemas.microsoft.com/office/powerpoint/2010/main" val="2560489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7070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B5A2DD-097B-4BE8-8246-85167EEE3C29}"/>
              </a:ext>
            </a:extLst>
          </p:cNvPr>
          <p:cNvSpPr>
            <a:spLocks noGrp="1"/>
          </p:cNvSpPr>
          <p:nvPr>
            <p:ph type="title"/>
          </p:nvPr>
        </p:nvSpPr>
        <p:spPr>
          <a:xfrm>
            <a:off x="839679" y="457200"/>
            <a:ext cx="3931725"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F702760A-A893-4DD8-A4B7-2E1101E70726}"/>
              </a:ext>
            </a:extLst>
          </p:cNvPr>
          <p:cNvSpPr>
            <a:spLocks noGrp="1"/>
          </p:cNvSpPr>
          <p:nvPr>
            <p:ph idx="1"/>
          </p:nvPr>
        </p:nvSpPr>
        <p:spPr>
          <a:xfrm>
            <a:off x="5182513" y="987426"/>
            <a:ext cx="617139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398A0809-9F11-4FDC-872A-DC1DF351D877}"/>
              </a:ext>
            </a:extLst>
          </p:cNvPr>
          <p:cNvSpPr>
            <a:spLocks noGrp="1"/>
          </p:cNvSpPr>
          <p:nvPr>
            <p:ph type="body" sz="half" idx="2"/>
          </p:nvPr>
        </p:nvSpPr>
        <p:spPr>
          <a:xfrm>
            <a:off x="839679" y="2057400"/>
            <a:ext cx="3931725" cy="3811588"/>
          </a:xfrm>
        </p:spPr>
        <p:txBody>
          <a:bodyPr/>
          <a:lstStyle>
            <a:lvl1pPr marL="0" indent="0">
              <a:buNone/>
              <a:defRPr sz="1600"/>
            </a:lvl1pPr>
            <a:lvl2pPr marL="457154" indent="0">
              <a:buNone/>
              <a:defRPr sz="1400"/>
            </a:lvl2pPr>
            <a:lvl3pPr marL="914309" indent="0">
              <a:buNone/>
              <a:defRPr sz="1200"/>
            </a:lvl3pPr>
            <a:lvl4pPr marL="1371463" indent="0">
              <a:buNone/>
              <a:defRPr sz="1000"/>
            </a:lvl4pPr>
            <a:lvl5pPr marL="1828617" indent="0">
              <a:buNone/>
              <a:defRPr sz="1000"/>
            </a:lvl5pPr>
            <a:lvl6pPr marL="2285771" indent="0">
              <a:buNone/>
              <a:defRPr sz="1000"/>
            </a:lvl6pPr>
            <a:lvl7pPr marL="2742926" indent="0">
              <a:buNone/>
              <a:defRPr sz="1000"/>
            </a:lvl7pPr>
            <a:lvl8pPr marL="3200080" indent="0">
              <a:buNone/>
              <a:defRPr sz="1000"/>
            </a:lvl8pPr>
            <a:lvl9pPr marL="3657234" indent="0">
              <a:buNone/>
              <a:defRPr sz="1000"/>
            </a:lvl9pPr>
          </a:lstStyle>
          <a:p>
            <a:pPr lvl="0"/>
            <a:r>
              <a:rPr lang="nl-NL"/>
              <a:t>Klikken om de tekststijl van het model te bewerken</a:t>
            </a:r>
          </a:p>
        </p:txBody>
      </p:sp>
    </p:spTree>
    <p:extLst>
      <p:ext uri="{BB962C8B-B14F-4D97-AF65-F5344CB8AC3E}">
        <p14:creationId xmlns:p14="http://schemas.microsoft.com/office/powerpoint/2010/main" val="1249352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3C1745-8F86-4C77-B1D8-D848032F4206}"/>
              </a:ext>
            </a:extLst>
          </p:cNvPr>
          <p:cNvSpPr>
            <a:spLocks noGrp="1"/>
          </p:cNvSpPr>
          <p:nvPr>
            <p:ph type="title"/>
          </p:nvPr>
        </p:nvSpPr>
        <p:spPr>
          <a:xfrm>
            <a:off x="839679" y="457200"/>
            <a:ext cx="3931725"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DC87A7D3-E566-490F-9998-B10DAC2B5706}"/>
              </a:ext>
            </a:extLst>
          </p:cNvPr>
          <p:cNvSpPr>
            <a:spLocks noGrp="1"/>
          </p:cNvSpPr>
          <p:nvPr>
            <p:ph type="pic" idx="1"/>
          </p:nvPr>
        </p:nvSpPr>
        <p:spPr>
          <a:xfrm>
            <a:off x="5182513" y="987426"/>
            <a:ext cx="6171397" cy="4873625"/>
          </a:xfrm>
        </p:spPr>
        <p:txBody>
          <a:bodyPr/>
          <a:lstStyle>
            <a:lvl1pPr marL="0" indent="0">
              <a:buNone/>
              <a:defRPr sz="3200"/>
            </a:lvl1pPr>
            <a:lvl2pPr marL="457154" indent="0">
              <a:buNone/>
              <a:defRPr sz="2800"/>
            </a:lvl2pPr>
            <a:lvl3pPr marL="914309" indent="0">
              <a:buNone/>
              <a:defRPr sz="2400"/>
            </a:lvl3pPr>
            <a:lvl4pPr marL="1371463" indent="0">
              <a:buNone/>
              <a:defRPr sz="2000"/>
            </a:lvl4pPr>
            <a:lvl5pPr marL="1828617" indent="0">
              <a:buNone/>
              <a:defRPr sz="2000"/>
            </a:lvl5pPr>
            <a:lvl6pPr marL="2285771" indent="0">
              <a:buNone/>
              <a:defRPr sz="2000"/>
            </a:lvl6pPr>
            <a:lvl7pPr marL="2742926" indent="0">
              <a:buNone/>
              <a:defRPr sz="2000"/>
            </a:lvl7pPr>
            <a:lvl8pPr marL="3200080" indent="0">
              <a:buNone/>
              <a:defRPr sz="2000"/>
            </a:lvl8pPr>
            <a:lvl9pPr marL="3657234" indent="0">
              <a:buNone/>
              <a:defRPr sz="2000"/>
            </a:lvl9pPr>
          </a:lstStyle>
          <a:p>
            <a:r>
              <a:rPr lang="nl-NL"/>
              <a:t>Klik op het pictogram als u een afbeelding wilt toevoegen</a:t>
            </a:r>
          </a:p>
        </p:txBody>
      </p:sp>
      <p:sp>
        <p:nvSpPr>
          <p:cNvPr id="4" name="Tijdelijke aanduiding voor tekst 3">
            <a:extLst>
              <a:ext uri="{FF2B5EF4-FFF2-40B4-BE49-F238E27FC236}">
                <a16:creationId xmlns:a16="http://schemas.microsoft.com/office/drawing/2014/main" id="{8E569CFA-53BB-4477-9B90-C66BC4CC1F60}"/>
              </a:ext>
            </a:extLst>
          </p:cNvPr>
          <p:cNvSpPr>
            <a:spLocks noGrp="1"/>
          </p:cNvSpPr>
          <p:nvPr>
            <p:ph type="body" sz="half" idx="2"/>
          </p:nvPr>
        </p:nvSpPr>
        <p:spPr>
          <a:xfrm>
            <a:off x="839679" y="2057400"/>
            <a:ext cx="3931725" cy="3811588"/>
          </a:xfrm>
        </p:spPr>
        <p:txBody>
          <a:bodyPr/>
          <a:lstStyle>
            <a:lvl1pPr marL="0" indent="0">
              <a:buNone/>
              <a:defRPr sz="1600"/>
            </a:lvl1pPr>
            <a:lvl2pPr marL="457154" indent="0">
              <a:buNone/>
              <a:defRPr sz="1400"/>
            </a:lvl2pPr>
            <a:lvl3pPr marL="914309" indent="0">
              <a:buNone/>
              <a:defRPr sz="1200"/>
            </a:lvl3pPr>
            <a:lvl4pPr marL="1371463" indent="0">
              <a:buNone/>
              <a:defRPr sz="1000"/>
            </a:lvl4pPr>
            <a:lvl5pPr marL="1828617" indent="0">
              <a:buNone/>
              <a:defRPr sz="1000"/>
            </a:lvl5pPr>
            <a:lvl6pPr marL="2285771" indent="0">
              <a:buNone/>
              <a:defRPr sz="1000"/>
            </a:lvl6pPr>
            <a:lvl7pPr marL="2742926" indent="0">
              <a:buNone/>
              <a:defRPr sz="1000"/>
            </a:lvl7pPr>
            <a:lvl8pPr marL="3200080" indent="0">
              <a:buNone/>
              <a:defRPr sz="1000"/>
            </a:lvl8pPr>
            <a:lvl9pPr marL="3657234" indent="0">
              <a:buNone/>
              <a:defRPr sz="1000"/>
            </a:lvl9pPr>
          </a:lstStyle>
          <a:p>
            <a:pPr lvl="0"/>
            <a:r>
              <a:rPr lang="nl-NL"/>
              <a:t>Klikken om de tekststijl van het model te bewerken</a:t>
            </a:r>
          </a:p>
        </p:txBody>
      </p:sp>
    </p:spTree>
    <p:extLst>
      <p:ext uri="{BB962C8B-B14F-4D97-AF65-F5344CB8AC3E}">
        <p14:creationId xmlns:p14="http://schemas.microsoft.com/office/powerpoint/2010/main" val="490059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C7818F4D-0898-41E4-86B5-BBBA84243C22}"/>
              </a:ext>
            </a:extLst>
          </p:cNvPr>
          <p:cNvSpPr>
            <a:spLocks noGrp="1"/>
          </p:cNvSpPr>
          <p:nvPr>
            <p:ph type="title"/>
          </p:nvPr>
        </p:nvSpPr>
        <p:spPr>
          <a:xfrm>
            <a:off x="838091" y="365126"/>
            <a:ext cx="10514231" cy="1325563"/>
          </a:xfrm>
          <a:prstGeom prst="rect">
            <a:avLst/>
          </a:prstGeom>
        </p:spPr>
        <p:txBody>
          <a:bodyPr vert="horz" lIns="91440" tIns="45720" rIns="91440" bIns="45720" rtlCol="0" anchor="ctr">
            <a:norm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D09DB61A-3356-432E-8523-E04686D05E10}"/>
              </a:ext>
            </a:extLst>
          </p:cNvPr>
          <p:cNvSpPr>
            <a:spLocks noGrp="1"/>
          </p:cNvSpPr>
          <p:nvPr>
            <p:ph type="body" idx="1"/>
          </p:nvPr>
        </p:nvSpPr>
        <p:spPr>
          <a:xfrm>
            <a:off x="838091" y="1825625"/>
            <a:ext cx="10514231"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Rectangle 5">
            <a:extLst>
              <a:ext uri="{FF2B5EF4-FFF2-40B4-BE49-F238E27FC236}">
                <a16:creationId xmlns:a16="http://schemas.microsoft.com/office/drawing/2014/main" id="{0A1E8EF5-EED1-45E9-9616-BAEFFFF83F89}"/>
              </a:ext>
            </a:extLst>
          </p:cNvPr>
          <p:cNvSpPr>
            <a:spLocks noChangeArrowheads="1"/>
          </p:cNvSpPr>
          <p:nvPr userDrawn="1"/>
        </p:nvSpPr>
        <p:spPr bwMode="gray">
          <a:xfrm>
            <a:off x="1" y="2017714"/>
            <a:ext cx="12190412" cy="4840286"/>
          </a:xfrm>
          <a:prstGeom prst="rect">
            <a:avLst/>
          </a:prstGeom>
          <a:gradFill flip="none" rotWithShape="1">
            <a:gsLst>
              <a:gs pos="0">
                <a:srgbClr val="000000">
                  <a:alpha val="10000"/>
                </a:srgbClr>
              </a:gs>
              <a:gs pos="100000">
                <a:srgbClr val="FFFFFF">
                  <a:alpha val="0"/>
                </a:srgbClr>
              </a:gs>
            </a:gsLst>
            <a:lin ang="16200000" scaled="1"/>
            <a:tileRect/>
          </a:gradFill>
          <a:ln w="12700">
            <a:noFill/>
            <a:miter lim="800000"/>
            <a:headEnd/>
            <a:tailEnd/>
          </a:ln>
          <a:effectLst/>
        </p:spPr>
        <p:txBody>
          <a:bodyPr lIns="108000" tIns="108000" rIns="144000" bIns="72000"/>
          <a:lstStyle/>
          <a:p>
            <a:pPr marL="190500" indent="-190500">
              <a:lnSpc>
                <a:spcPct val="95000"/>
              </a:lnSpc>
              <a:spcAft>
                <a:spcPts val="800"/>
              </a:spcAft>
              <a:buClr>
                <a:srgbClr val="969696"/>
              </a:buClr>
              <a:buFont typeface="Wingdings" pitchFamily="2" charset="2"/>
              <a:buChar char="§"/>
              <a:defRPr/>
            </a:pPr>
            <a:endParaRPr lang="de-DE" noProof="1">
              <a:solidFill>
                <a:srgbClr val="000000"/>
              </a:solidFill>
              <a:cs typeface="Arial" charset="0"/>
            </a:endParaRPr>
          </a:p>
        </p:txBody>
      </p:sp>
    </p:spTree>
    <p:extLst>
      <p:ext uri="{BB962C8B-B14F-4D97-AF65-F5344CB8AC3E}">
        <p14:creationId xmlns:p14="http://schemas.microsoft.com/office/powerpoint/2010/main" val="1546933763"/>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655" r:id="rId12"/>
  </p:sldLayoutIdLst>
  <mc:AlternateContent xmlns:mc="http://schemas.openxmlformats.org/markup-compatibility/2006" xmlns:p14="http://schemas.microsoft.com/office/powerpoint/2010/main">
    <mc:Choice Requires="p14">
      <p:transition spd="med" p14:dur="700">
        <p:fade/>
      </p:transition>
    </mc:Choice>
    <mc:Fallback xmlns="">
      <p:transition spd="med" advTm="7000">
        <p:fade/>
      </p:transition>
    </mc:Fallback>
  </mc:AlternateContent>
  <p:txStyles>
    <p:titleStyle>
      <a:lvl1pPr algn="l" defTabSz="914309" rtl="0" eaLnBrk="1" latinLnBrk="0" hangingPunct="1">
        <a:lnSpc>
          <a:spcPct val="90000"/>
        </a:lnSpc>
        <a:spcBef>
          <a:spcPct val="0"/>
        </a:spcBef>
        <a:buNone/>
        <a:defRPr sz="4400" kern="1200">
          <a:solidFill>
            <a:schemeClr val="bg1"/>
          </a:solidFill>
          <a:latin typeface="+mn-lt"/>
          <a:ea typeface="+mj-ea"/>
          <a:cs typeface="+mj-cs"/>
        </a:defRPr>
      </a:lvl1pPr>
    </p:titleStyle>
    <p:bodyStyle>
      <a:lvl1pPr marL="228577" indent="-228577" algn="l" defTabSz="914309" rtl="0" eaLnBrk="1" latinLnBrk="0" hangingPunct="1">
        <a:lnSpc>
          <a:spcPct val="90000"/>
        </a:lnSpc>
        <a:spcBef>
          <a:spcPts val="1000"/>
        </a:spcBef>
        <a:buFont typeface="Arial" panose="020B0604020202020204" pitchFamily="34" charset="0"/>
        <a:buChar char="•"/>
        <a:defRPr sz="2800" kern="1200">
          <a:solidFill>
            <a:schemeClr val="bg1"/>
          </a:solidFill>
          <a:latin typeface="+mj-lt"/>
          <a:ea typeface="+mn-ea"/>
          <a:cs typeface="+mn-cs"/>
        </a:defRPr>
      </a:lvl1pPr>
      <a:lvl2pPr marL="685731" indent="-228577" algn="l" defTabSz="914309" rtl="0" eaLnBrk="1" latinLnBrk="0" hangingPunct="1">
        <a:lnSpc>
          <a:spcPct val="90000"/>
        </a:lnSpc>
        <a:spcBef>
          <a:spcPts val="500"/>
        </a:spcBef>
        <a:buFont typeface="Arial" panose="020B0604020202020204" pitchFamily="34" charset="0"/>
        <a:buChar char="•"/>
        <a:defRPr sz="2400" kern="1200">
          <a:solidFill>
            <a:schemeClr val="bg1"/>
          </a:solidFill>
          <a:latin typeface="+mj-lt"/>
          <a:ea typeface="+mn-ea"/>
          <a:cs typeface="+mn-cs"/>
        </a:defRPr>
      </a:lvl2pPr>
      <a:lvl3pPr marL="1142886" indent="-228577" algn="l" defTabSz="914309" rtl="0" eaLnBrk="1" latinLnBrk="0" hangingPunct="1">
        <a:lnSpc>
          <a:spcPct val="90000"/>
        </a:lnSpc>
        <a:spcBef>
          <a:spcPts val="500"/>
        </a:spcBef>
        <a:buFont typeface="Arial" panose="020B0604020202020204" pitchFamily="34" charset="0"/>
        <a:buChar char="•"/>
        <a:defRPr sz="2000" kern="1200">
          <a:solidFill>
            <a:schemeClr val="bg1"/>
          </a:solidFill>
          <a:latin typeface="+mj-lt"/>
          <a:ea typeface="+mn-ea"/>
          <a:cs typeface="+mn-cs"/>
        </a:defRPr>
      </a:lvl3pPr>
      <a:lvl4pPr marL="1600040" indent="-228577" algn="l" defTabSz="914309" rtl="0" eaLnBrk="1" latinLnBrk="0" hangingPunct="1">
        <a:lnSpc>
          <a:spcPct val="90000"/>
        </a:lnSpc>
        <a:spcBef>
          <a:spcPts val="500"/>
        </a:spcBef>
        <a:buFont typeface="Arial" panose="020B0604020202020204" pitchFamily="34" charset="0"/>
        <a:buChar char="•"/>
        <a:defRPr sz="1800" kern="1200">
          <a:solidFill>
            <a:schemeClr val="bg1"/>
          </a:solidFill>
          <a:latin typeface="+mj-lt"/>
          <a:ea typeface="+mn-ea"/>
          <a:cs typeface="+mn-cs"/>
        </a:defRPr>
      </a:lvl4pPr>
      <a:lvl5pPr marL="2057194" indent="-228577" algn="l" defTabSz="914309" rtl="0" eaLnBrk="1" latinLnBrk="0" hangingPunct="1">
        <a:lnSpc>
          <a:spcPct val="90000"/>
        </a:lnSpc>
        <a:spcBef>
          <a:spcPts val="500"/>
        </a:spcBef>
        <a:buFont typeface="Arial" panose="020B0604020202020204" pitchFamily="34" charset="0"/>
        <a:buChar char="•"/>
        <a:defRPr sz="1800" kern="1200">
          <a:solidFill>
            <a:schemeClr val="bg1"/>
          </a:solidFill>
          <a:latin typeface="+mj-lt"/>
          <a:ea typeface="+mn-ea"/>
          <a:cs typeface="+mn-cs"/>
        </a:defRPr>
      </a:lvl5pPr>
      <a:lvl6pPr marL="2514349"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5.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4.svg"/></Relationships>
</file>

<file path=ppt/slides/_rels/slide3.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Layout" Target="../slideLayouts/slideLayout5.xml"/><Relationship Id="rId6" Type="http://schemas.openxmlformats.org/officeDocument/2006/relationships/image" Target="../media/image18.svg"/><Relationship Id="rId11" Type="http://schemas.openxmlformats.org/officeDocument/2006/relationships/image" Target="../media/image10.png"/><Relationship Id="rId5" Type="http://schemas.openxmlformats.org/officeDocument/2006/relationships/image" Target="../media/image17.png"/><Relationship Id="rId10" Type="http://schemas.openxmlformats.org/officeDocument/2006/relationships/image" Target="../media/image14.svg"/><Relationship Id="rId4" Type="http://schemas.openxmlformats.org/officeDocument/2006/relationships/image" Target="../media/image16.sv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23.svg"/></Relationships>
</file>

<file path=ppt/slides/_rels/slide5.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13.png"/><Relationship Id="rId7" Type="http://schemas.openxmlformats.org/officeDocument/2006/relationships/image" Target="../media/image26.png"/><Relationship Id="rId2" Type="http://schemas.openxmlformats.org/officeDocument/2006/relationships/image" Target="../media/image12.png"/><Relationship Id="rId1" Type="http://schemas.openxmlformats.org/officeDocument/2006/relationships/slideLayout" Target="../slideLayouts/slideLayout5.xml"/><Relationship Id="rId6" Type="http://schemas.openxmlformats.org/officeDocument/2006/relationships/image" Target="../media/image25.svg"/><Relationship Id="rId11" Type="http://schemas.openxmlformats.org/officeDocument/2006/relationships/image" Target="../media/image10.pn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14.svg"/><Relationship Id="rId9"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Afbeelding 26" descr="Afbeelding met persoon, vasthouden, speelgoed, vrouw&#10;&#10;Automatisch gegenereerde beschrijving">
            <a:extLst>
              <a:ext uri="{FF2B5EF4-FFF2-40B4-BE49-F238E27FC236}">
                <a16:creationId xmlns:a16="http://schemas.microsoft.com/office/drawing/2014/main" id="{BA83C5B2-AF58-4332-A4D1-4237FADA36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6534" y="1437423"/>
            <a:ext cx="5235133" cy="5314019"/>
          </a:xfrm>
          <a:prstGeom prst="rect">
            <a:avLst/>
          </a:prstGeom>
        </p:spPr>
      </p:pic>
      <p:sp>
        <p:nvSpPr>
          <p:cNvPr id="2" name="Titel 1">
            <a:extLst>
              <a:ext uri="{FF2B5EF4-FFF2-40B4-BE49-F238E27FC236}">
                <a16:creationId xmlns:a16="http://schemas.microsoft.com/office/drawing/2014/main" id="{B9394CF2-D52D-452B-82A1-B9DE248593C9}"/>
              </a:ext>
            </a:extLst>
          </p:cNvPr>
          <p:cNvSpPr>
            <a:spLocks noGrp="1"/>
          </p:cNvSpPr>
          <p:nvPr>
            <p:ph type="title"/>
          </p:nvPr>
        </p:nvSpPr>
        <p:spPr>
          <a:xfrm>
            <a:off x="685799" y="365126"/>
            <a:ext cx="11220273" cy="1325563"/>
          </a:xfrm>
        </p:spPr>
        <p:txBody>
          <a:bodyPr>
            <a:noAutofit/>
          </a:bodyPr>
          <a:lstStyle/>
          <a:p>
            <a:r>
              <a:rPr lang="nl-NL" sz="7000" dirty="0"/>
              <a:t>Geef een </a:t>
            </a:r>
            <a:r>
              <a:rPr lang="nl-NL" sz="7000" b="1" dirty="0">
                <a:cs typeface="Calibri" panose="020F0502020204030204" pitchFamily="34" charset="0"/>
              </a:rPr>
              <a:t>gastles!</a:t>
            </a:r>
          </a:p>
        </p:txBody>
      </p:sp>
      <p:sp>
        <p:nvSpPr>
          <p:cNvPr id="5" name="Rechthoek 4">
            <a:extLst>
              <a:ext uri="{FF2B5EF4-FFF2-40B4-BE49-F238E27FC236}">
                <a16:creationId xmlns:a16="http://schemas.microsoft.com/office/drawing/2014/main" id="{CB61622C-0560-40B2-979B-99072F946EDB}"/>
              </a:ext>
            </a:extLst>
          </p:cNvPr>
          <p:cNvSpPr/>
          <p:nvPr/>
        </p:nvSpPr>
        <p:spPr>
          <a:xfrm>
            <a:off x="7909564" y="1947505"/>
            <a:ext cx="3999365" cy="861774"/>
          </a:xfrm>
          <a:prstGeom prst="rect">
            <a:avLst/>
          </a:prstGeom>
        </p:spPr>
        <p:txBody>
          <a:bodyPr wrap="none">
            <a:spAutoFit/>
          </a:bodyPr>
          <a:lstStyle/>
          <a:p>
            <a:pPr algn="ctr"/>
            <a:r>
              <a:rPr lang="nl-NL" sz="3000" b="1" dirty="0">
                <a:solidFill>
                  <a:schemeClr val="bg1"/>
                </a:solidFill>
                <a:latin typeface="VAG Rounded Std Light" panose="020F0502020204020204" pitchFamily="34" charset="0"/>
              </a:rPr>
              <a:t>Week van het geld 2024</a:t>
            </a:r>
          </a:p>
          <a:p>
            <a:pPr algn="ctr"/>
            <a:r>
              <a:rPr lang="nl-NL" sz="2000" b="1" dirty="0">
                <a:solidFill>
                  <a:srgbClr val="641C76"/>
                </a:solidFill>
                <a:latin typeface="VAG Rounded Std Light" panose="020F0502020204020204" pitchFamily="34" charset="0"/>
              </a:rPr>
              <a:t>Hoe ben jij je GELD de BAAS?</a:t>
            </a:r>
          </a:p>
        </p:txBody>
      </p:sp>
      <p:sp>
        <p:nvSpPr>
          <p:cNvPr id="17" name="Textfeld 317">
            <a:extLst>
              <a:ext uri="{FF2B5EF4-FFF2-40B4-BE49-F238E27FC236}">
                <a16:creationId xmlns:a16="http://schemas.microsoft.com/office/drawing/2014/main" id="{D1805662-3EC7-4FD6-9216-16AF1AAFB325}"/>
              </a:ext>
            </a:extLst>
          </p:cNvPr>
          <p:cNvSpPr txBox="1"/>
          <p:nvPr/>
        </p:nvSpPr>
        <p:spPr>
          <a:xfrm>
            <a:off x="2078167" y="1947505"/>
            <a:ext cx="5570408" cy="3046988"/>
          </a:xfrm>
          <a:prstGeom prst="rect">
            <a:avLst/>
          </a:prstGeom>
          <a:noFill/>
        </p:spPr>
        <p:txBody>
          <a:bodyPr wrap="square" rtlCol="0">
            <a:spAutoFit/>
          </a:bodyPr>
          <a:lstStyle/>
          <a:p>
            <a:r>
              <a:rPr lang="nl-NL" altLang="de-DE" sz="3000" b="1" noProof="1">
                <a:solidFill>
                  <a:srgbClr val="6FC493"/>
                </a:solidFill>
              </a:rPr>
              <a:t>FIX JE RISK</a:t>
            </a:r>
          </a:p>
          <a:p>
            <a:r>
              <a:rPr lang="nl-NL" altLang="de-DE" noProof="1">
                <a:solidFill>
                  <a:srgbClr val="FFFFFF"/>
                </a:solidFill>
              </a:rPr>
              <a:t>Lijkt het je leuk kinderen te leren hoe verzekeren werkt? </a:t>
            </a:r>
          </a:p>
          <a:p>
            <a:r>
              <a:rPr lang="nl-NL" altLang="de-DE" noProof="1">
                <a:solidFill>
                  <a:srgbClr val="FFFFFF"/>
                </a:solidFill>
              </a:rPr>
              <a:t>Geen ervaring voor de klas? 	Geen probleem! </a:t>
            </a:r>
          </a:p>
          <a:p>
            <a:r>
              <a:rPr lang="nl-NL" altLang="de-DE" noProof="1">
                <a:solidFill>
                  <a:srgbClr val="FFFFFF"/>
                </a:solidFill>
              </a:rPr>
              <a:t>		De docent blijft in de buurt en in de 		Lesbrief Fix Je Risk en de 			instructievideo helpen je met het 		geven van de les. De les duurt 		ongeveer een uur en is geschikt voor 		kinderen van de groepen 7 en 8.  </a:t>
            </a:r>
          </a:p>
          <a:p>
            <a:endParaRPr lang="nl-NL" altLang="de-DE" noProof="1">
              <a:solidFill>
                <a:srgbClr val="FFFFFF"/>
              </a:solidFill>
            </a:endParaRPr>
          </a:p>
        </p:txBody>
      </p:sp>
      <p:grpSp>
        <p:nvGrpSpPr>
          <p:cNvPr id="24" name="Groep 23">
            <a:extLst>
              <a:ext uri="{FF2B5EF4-FFF2-40B4-BE49-F238E27FC236}">
                <a16:creationId xmlns:a16="http://schemas.microsoft.com/office/drawing/2014/main" id="{75B70844-683C-4E5E-BCD1-98C332311894}"/>
              </a:ext>
            </a:extLst>
          </p:cNvPr>
          <p:cNvGrpSpPr/>
          <p:nvPr/>
        </p:nvGrpSpPr>
        <p:grpSpPr>
          <a:xfrm>
            <a:off x="8412679" y="5190855"/>
            <a:ext cx="2993133" cy="707886"/>
            <a:chOff x="8238566" y="5296746"/>
            <a:chExt cx="2993133" cy="707886"/>
          </a:xfrm>
        </p:grpSpPr>
        <p:sp>
          <p:nvSpPr>
            <p:cNvPr id="22" name="Rechthoek 21">
              <a:extLst>
                <a:ext uri="{FF2B5EF4-FFF2-40B4-BE49-F238E27FC236}">
                  <a16:creationId xmlns:a16="http://schemas.microsoft.com/office/drawing/2014/main" id="{AFA0824F-E337-48E5-9BEF-9BF79E524BEC}"/>
                </a:ext>
              </a:extLst>
            </p:cNvPr>
            <p:cNvSpPr/>
            <p:nvPr/>
          </p:nvSpPr>
          <p:spPr>
            <a:xfrm>
              <a:off x="8870668" y="5296746"/>
              <a:ext cx="2361031" cy="707886"/>
            </a:xfrm>
            <a:prstGeom prst="rect">
              <a:avLst/>
            </a:prstGeom>
          </p:spPr>
          <p:txBody>
            <a:bodyPr wrap="none">
              <a:spAutoFit/>
            </a:bodyPr>
            <a:lstStyle/>
            <a:p>
              <a:pPr algn="ctr"/>
              <a:r>
                <a:rPr lang="nl-NL" sz="2000" b="1" dirty="0">
                  <a:solidFill>
                    <a:schemeClr val="bg1"/>
                  </a:solidFill>
                  <a:latin typeface="VAG Rounded Std Light" panose="020F0502020204020204" pitchFamily="34" charset="0"/>
                </a:rPr>
                <a:t>Zet het in je agenda!</a:t>
              </a:r>
            </a:p>
            <a:p>
              <a:pPr algn="ctr"/>
              <a:r>
                <a:rPr lang="nl-NL" sz="2000" b="1" dirty="0">
                  <a:solidFill>
                    <a:schemeClr val="bg1"/>
                  </a:solidFill>
                  <a:latin typeface="VAG Rounded Std Light" panose="020F0502020204020204" pitchFamily="34" charset="0"/>
                </a:rPr>
                <a:t>11 – 15 maart</a:t>
              </a:r>
            </a:p>
          </p:txBody>
        </p:sp>
        <p:pic>
          <p:nvPicPr>
            <p:cNvPr id="23" name="Graphic 22" descr="Spiraalkalender">
              <a:extLst>
                <a:ext uri="{FF2B5EF4-FFF2-40B4-BE49-F238E27FC236}">
                  <a16:creationId xmlns:a16="http://schemas.microsoft.com/office/drawing/2014/main" id="{9A506230-F70C-4779-ACD6-EF4DE921BF6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38566" y="5345480"/>
              <a:ext cx="632102" cy="632102"/>
            </a:xfrm>
            <a:prstGeom prst="rect">
              <a:avLst/>
            </a:prstGeom>
          </p:spPr>
        </p:pic>
      </p:grpSp>
      <p:sp>
        <p:nvSpPr>
          <p:cNvPr id="26" name="Textfeld 317">
            <a:extLst>
              <a:ext uri="{FF2B5EF4-FFF2-40B4-BE49-F238E27FC236}">
                <a16:creationId xmlns:a16="http://schemas.microsoft.com/office/drawing/2014/main" id="{EC13911A-8A64-47ED-AE59-28E56E1AE54A}"/>
              </a:ext>
            </a:extLst>
          </p:cNvPr>
          <p:cNvSpPr txBox="1"/>
          <p:nvPr/>
        </p:nvSpPr>
        <p:spPr>
          <a:xfrm>
            <a:off x="1139362" y="6351332"/>
            <a:ext cx="4861388" cy="400110"/>
          </a:xfrm>
          <a:prstGeom prst="rect">
            <a:avLst/>
          </a:prstGeom>
          <a:noFill/>
        </p:spPr>
        <p:txBody>
          <a:bodyPr wrap="square" rtlCol="0">
            <a:spAutoFit/>
          </a:bodyPr>
          <a:lstStyle/>
          <a:p>
            <a:r>
              <a:rPr lang="de-DE" sz="2000" b="1" dirty="0">
                <a:solidFill>
                  <a:schemeClr val="bg2"/>
                </a:solidFill>
              </a:rPr>
              <a:t>www.fixjerisk.nl | weekvanhetgeld.nl</a:t>
            </a:r>
          </a:p>
        </p:txBody>
      </p:sp>
      <p:grpSp>
        <p:nvGrpSpPr>
          <p:cNvPr id="30" name="Groep 29">
            <a:extLst>
              <a:ext uri="{FF2B5EF4-FFF2-40B4-BE49-F238E27FC236}">
                <a16:creationId xmlns:a16="http://schemas.microsoft.com/office/drawing/2014/main" id="{6414E049-CB5A-4925-96F4-D4B692E4406A}"/>
              </a:ext>
            </a:extLst>
          </p:cNvPr>
          <p:cNvGrpSpPr/>
          <p:nvPr/>
        </p:nvGrpSpPr>
        <p:grpSpPr>
          <a:xfrm>
            <a:off x="2315194" y="4855748"/>
            <a:ext cx="4711014" cy="1042993"/>
            <a:chOff x="2720203" y="4948081"/>
            <a:chExt cx="4711014" cy="1042993"/>
          </a:xfrm>
        </p:grpSpPr>
        <p:pic>
          <p:nvPicPr>
            <p:cNvPr id="31" name="Graphic 30" descr="Potlood">
              <a:extLst>
                <a:ext uri="{FF2B5EF4-FFF2-40B4-BE49-F238E27FC236}">
                  <a16:creationId xmlns:a16="http://schemas.microsoft.com/office/drawing/2014/main" id="{E9D7A2CB-959F-47CE-8F88-D9CBF128377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845133" y="4948081"/>
              <a:ext cx="653666" cy="653666"/>
            </a:xfrm>
            <a:prstGeom prst="rect">
              <a:avLst/>
            </a:prstGeom>
          </p:spPr>
        </p:pic>
        <p:sp>
          <p:nvSpPr>
            <p:cNvPr id="32" name="Rechthoek 31">
              <a:extLst>
                <a:ext uri="{FF2B5EF4-FFF2-40B4-BE49-F238E27FC236}">
                  <a16:creationId xmlns:a16="http://schemas.microsoft.com/office/drawing/2014/main" id="{EBE21987-227A-4DFE-9A1C-D7D0DEAF5656}"/>
                </a:ext>
              </a:extLst>
            </p:cNvPr>
            <p:cNvSpPr/>
            <p:nvPr/>
          </p:nvSpPr>
          <p:spPr>
            <a:xfrm>
              <a:off x="2720203" y="5190855"/>
              <a:ext cx="4711014" cy="800219"/>
            </a:xfrm>
            <a:prstGeom prst="rect">
              <a:avLst/>
            </a:prstGeom>
          </p:spPr>
          <p:txBody>
            <a:bodyPr wrap="square">
              <a:spAutoFit/>
            </a:bodyPr>
            <a:lstStyle/>
            <a:p>
              <a:r>
                <a:rPr lang="nl-NL" altLang="de-DE" sz="2800" b="1" noProof="1">
                  <a:solidFill>
                    <a:srgbClr val="641C76"/>
                  </a:solidFill>
                </a:rPr>
                <a:t>Enthousiast? </a:t>
              </a:r>
            </a:p>
            <a:p>
              <a:r>
                <a:rPr lang="nl-NL" altLang="de-DE" noProof="1">
                  <a:solidFill>
                    <a:srgbClr val="641C76"/>
                  </a:solidFill>
                </a:rPr>
                <a:t>Meld je dan gelijk aan bij </a:t>
              </a:r>
              <a:r>
                <a:rPr lang="nl-NL" altLang="de-DE" b="1" noProof="1">
                  <a:solidFill>
                    <a:schemeClr val="bg1"/>
                  </a:solidFill>
                </a:rPr>
                <a:t>[naam coördinator]! </a:t>
              </a:r>
              <a:endParaRPr lang="en-US" altLang="de-DE" b="1" noProof="1">
                <a:solidFill>
                  <a:schemeClr val="bg1"/>
                </a:solidFill>
              </a:endParaRPr>
            </a:p>
          </p:txBody>
        </p:sp>
      </p:grpSp>
      <p:pic>
        <p:nvPicPr>
          <p:cNvPr id="3" name="Picture 2" descr="Week van het geld">
            <a:extLst>
              <a:ext uri="{FF2B5EF4-FFF2-40B4-BE49-F238E27FC236}">
                <a16:creationId xmlns:a16="http://schemas.microsoft.com/office/drawing/2014/main" id="{29AB8D41-60A3-7530-94D8-55C0F5BC190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636960" y="243303"/>
            <a:ext cx="1474196" cy="82011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Thema 2024 onthuld: 'Hoe ben jij je GELD de BAAS'? - Week van het geld">
            <a:extLst>
              <a:ext uri="{FF2B5EF4-FFF2-40B4-BE49-F238E27FC236}">
                <a16:creationId xmlns:a16="http://schemas.microsoft.com/office/drawing/2014/main" id="{42077413-8EF4-F5E5-D8CD-F8231A1C72E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68937" y="2914118"/>
            <a:ext cx="4080618" cy="2134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4733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Afbeelding 17" descr="Afbeelding met speelgoed, pop, vasthouden, dragen&#10;&#10;Automatisch gegenereerde beschrijving">
            <a:extLst>
              <a:ext uri="{FF2B5EF4-FFF2-40B4-BE49-F238E27FC236}">
                <a16:creationId xmlns:a16="http://schemas.microsoft.com/office/drawing/2014/main" id="{9911340D-952D-4F0A-9C83-E673B1763E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941854" y="-241801"/>
            <a:ext cx="4454989" cy="7126514"/>
          </a:xfrm>
          <a:prstGeom prst="rect">
            <a:avLst/>
          </a:prstGeom>
        </p:spPr>
      </p:pic>
      <p:sp>
        <p:nvSpPr>
          <p:cNvPr id="2" name="Titel 1">
            <a:extLst>
              <a:ext uri="{FF2B5EF4-FFF2-40B4-BE49-F238E27FC236}">
                <a16:creationId xmlns:a16="http://schemas.microsoft.com/office/drawing/2014/main" id="{B9394CF2-D52D-452B-82A1-B9DE248593C9}"/>
              </a:ext>
            </a:extLst>
          </p:cNvPr>
          <p:cNvSpPr>
            <a:spLocks noGrp="1"/>
          </p:cNvSpPr>
          <p:nvPr>
            <p:ph type="title"/>
          </p:nvPr>
        </p:nvSpPr>
        <p:spPr>
          <a:xfrm>
            <a:off x="1390541" y="365126"/>
            <a:ext cx="8001109" cy="1325563"/>
          </a:xfrm>
        </p:spPr>
        <p:txBody>
          <a:bodyPr>
            <a:noAutofit/>
          </a:bodyPr>
          <a:lstStyle/>
          <a:p>
            <a:r>
              <a:rPr lang="nl-NL" sz="7000" b="1" dirty="0">
                <a:latin typeface="Calibri" panose="020F0502020204030204" pitchFamily="34" charset="0"/>
                <a:cs typeface="Calibri" panose="020F0502020204030204" pitchFamily="34" charset="0"/>
              </a:rPr>
              <a:t>Week van het geld</a:t>
            </a:r>
          </a:p>
        </p:txBody>
      </p:sp>
      <p:sp>
        <p:nvSpPr>
          <p:cNvPr id="30" name="Textfeld 317">
            <a:extLst>
              <a:ext uri="{FF2B5EF4-FFF2-40B4-BE49-F238E27FC236}">
                <a16:creationId xmlns:a16="http://schemas.microsoft.com/office/drawing/2014/main" id="{3D692BCC-08B5-4B2A-9F31-7A852BCD0165}"/>
              </a:ext>
            </a:extLst>
          </p:cNvPr>
          <p:cNvSpPr txBox="1"/>
          <p:nvPr/>
        </p:nvSpPr>
        <p:spPr>
          <a:xfrm>
            <a:off x="7238437" y="1812100"/>
            <a:ext cx="4951976" cy="1015663"/>
          </a:xfrm>
          <a:prstGeom prst="rect">
            <a:avLst/>
          </a:prstGeom>
          <a:noFill/>
        </p:spPr>
        <p:txBody>
          <a:bodyPr wrap="square" rtlCol="0">
            <a:spAutoFit/>
          </a:bodyPr>
          <a:lstStyle/>
          <a:p>
            <a:r>
              <a:rPr lang="de-DE" sz="6000" b="1" dirty="0">
                <a:solidFill>
                  <a:srgbClr val="FFFFFF"/>
                </a:solidFill>
              </a:rPr>
              <a:t>### </a:t>
            </a:r>
            <a:r>
              <a:rPr lang="de-DE" sz="6000" b="1" dirty="0" err="1">
                <a:solidFill>
                  <a:srgbClr val="FFFFFF"/>
                </a:solidFill>
              </a:rPr>
              <a:t>gastlessen</a:t>
            </a:r>
            <a:endParaRPr lang="de-DE" sz="6000" b="1" dirty="0">
              <a:solidFill>
                <a:srgbClr val="FFFFFF"/>
              </a:solidFill>
            </a:endParaRPr>
          </a:p>
        </p:txBody>
      </p:sp>
      <p:cxnSp>
        <p:nvCxnSpPr>
          <p:cNvPr id="13" name="Rechte verbindingslijn 12">
            <a:extLst>
              <a:ext uri="{FF2B5EF4-FFF2-40B4-BE49-F238E27FC236}">
                <a16:creationId xmlns:a16="http://schemas.microsoft.com/office/drawing/2014/main" id="{A317E764-9704-48FA-812B-8FB9A7298BEB}"/>
              </a:ext>
            </a:extLst>
          </p:cNvPr>
          <p:cNvCxnSpPr/>
          <p:nvPr/>
        </p:nvCxnSpPr>
        <p:spPr>
          <a:xfrm>
            <a:off x="6095206" y="2297616"/>
            <a:ext cx="1009380"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1" name="Textfeld 317">
            <a:extLst>
              <a:ext uri="{FF2B5EF4-FFF2-40B4-BE49-F238E27FC236}">
                <a16:creationId xmlns:a16="http://schemas.microsoft.com/office/drawing/2014/main" id="{1FD6B43E-37FE-4DF5-8CF4-9B70DBC5BBC2}"/>
              </a:ext>
            </a:extLst>
          </p:cNvPr>
          <p:cNvSpPr txBox="1"/>
          <p:nvPr/>
        </p:nvSpPr>
        <p:spPr>
          <a:xfrm>
            <a:off x="2291887" y="3781044"/>
            <a:ext cx="2783063" cy="1015663"/>
          </a:xfrm>
          <a:prstGeom prst="rect">
            <a:avLst/>
          </a:prstGeom>
          <a:noFill/>
        </p:spPr>
        <p:txBody>
          <a:bodyPr wrap="square" rtlCol="0">
            <a:spAutoFit/>
          </a:bodyPr>
          <a:lstStyle/>
          <a:p>
            <a:r>
              <a:rPr lang="de-DE" sz="3000" dirty="0" err="1">
                <a:solidFill>
                  <a:srgbClr val="FFFFFF"/>
                </a:solidFill>
              </a:rPr>
              <a:t>Aanmeldingen</a:t>
            </a:r>
            <a:endParaRPr lang="de-DE" sz="3000" dirty="0">
              <a:solidFill>
                <a:srgbClr val="FFFFFF"/>
              </a:solidFill>
            </a:endParaRPr>
          </a:p>
          <a:p>
            <a:r>
              <a:rPr lang="de-DE" sz="3000" b="1" dirty="0">
                <a:solidFill>
                  <a:srgbClr val="FFFFFF"/>
                </a:solidFill>
              </a:rPr>
              <a:t>###</a:t>
            </a:r>
          </a:p>
        </p:txBody>
      </p:sp>
      <p:cxnSp>
        <p:nvCxnSpPr>
          <p:cNvPr id="32" name="Rechte verbindingslijn 31">
            <a:extLst>
              <a:ext uri="{FF2B5EF4-FFF2-40B4-BE49-F238E27FC236}">
                <a16:creationId xmlns:a16="http://schemas.microsoft.com/office/drawing/2014/main" id="{FA08F620-C1C4-4B28-99FF-DC6314225196}"/>
              </a:ext>
            </a:extLst>
          </p:cNvPr>
          <p:cNvCxnSpPr/>
          <p:nvPr/>
        </p:nvCxnSpPr>
        <p:spPr>
          <a:xfrm>
            <a:off x="4686600" y="4571788"/>
            <a:ext cx="1009380"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3" name="Rechthoek 32">
            <a:extLst>
              <a:ext uri="{FF2B5EF4-FFF2-40B4-BE49-F238E27FC236}">
                <a16:creationId xmlns:a16="http://schemas.microsoft.com/office/drawing/2014/main" id="{3939689F-B970-4740-9EBE-642382D08D7D}"/>
              </a:ext>
            </a:extLst>
          </p:cNvPr>
          <p:cNvSpPr/>
          <p:nvPr/>
        </p:nvSpPr>
        <p:spPr>
          <a:xfrm rot="20860000">
            <a:off x="7334596" y="3611767"/>
            <a:ext cx="4200585" cy="1354217"/>
          </a:xfrm>
          <a:prstGeom prst="rect">
            <a:avLst/>
          </a:prstGeom>
          <a:solidFill>
            <a:srgbClr val="6FC493"/>
          </a:solidFill>
        </p:spPr>
        <p:txBody>
          <a:bodyPr wrap="square">
            <a:spAutoFit/>
          </a:bodyPr>
          <a:lstStyle/>
          <a:p>
            <a:pPr algn="ctr"/>
            <a:r>
              <a:rPr lang="nl-NL" altLang="de-DE" sz="2800" b="1" noProof="1">
                <a:solidFill>
                  <a:schemeClr val="bg1"/>
                </a:solidFill>
              </a:rPr>
              <a:t>Je kan je nog aanmelden!</a:t>
            </a:r>
            <a:endParaRPr lang="nl-NL" altLang="de-DE" sz="2800" b="1" noProof="1">
              <a:solidFill>
                <a:srgbClr val="FFFFFF"/>
              </a:solidFill>
            </a:endParaRPr>
          </a:p>
          <a:p>
            <a:pPr algn="ctr"/>
            <a:r>
              <a:rPr lang="nl-NL" altLang="de-DE" noProof="1">
                <a:solidFill>
                  <a:srgbClr val="FFFFFF"/>
                </a:solidFill>
              </a:rPr>
              <a:t>Meld je aan bij </a:t>
            </a:r>
            <a:r>
              <a:rPr lang="nl-NL" altLang="de-DE" b="1" noProof="1">
                <a:solidFill>
                  <a:srgbClr val="641C76"/>
                </a:solidFill>
              </a:rPr>
              <a:t>[naam coördinator]! </a:t>
            </a:r>
            <a:r>
              <a:rPr lang="nl-NL" altLang="de-DE" noProof="1">
                <a:solidFill>
                  <a:srgbClr val="FFFFFF"/>
                </a:solidFill>
              </a:rPr>
              <a:t>Maak nu alvast ruimte in je agenda in </a:t>
            </a:r>
            <a:r>
              <a:rPr lang="nl-NL" altLang="de-DE" b="1" noProof="1">
                <a:solidFill>
                  <a:srgbClr val="641C76"/>
                </a:solidFill>
              </a:rPr>
              <a:t>de week van 11 t/m 15 maart!</a:t>
            </a:r>
            <a:endParaRPr lang="en-US" altLang="de-DE" b="1" noProof="1">
              <a:solidFill>
                <a:srgbClr val="641C76"/>
              </a:solidFill>
            </a:endParaRPr>
          </a:p>
        </p:txBody>
      </p:sp>
      <p:grpSp>
        <p:nvGrpSpPr>
          <p:cNvPr id="36" name="Groep 35">
            <a:extLst>
              <a:ext uri="{FF2B5EF4-FFF2-40B4-BE49-F238E27FC236}">
                <a16:creationId xmlns:a16="http://schemas.microsoft.com/office/drawing/2014/main" id="{A301B1DB-3C9C-4888-B0D7-0350763FABB6}"/>
              </a:ext>
            </a:extLst>
          </p:cNvPr>
          <p:cNvGrpSpPr/>
          <p:nvPr/>
        </p:nvGrpSpPr>
        <p:grpSpPr>
          <a:xfrm>
            <a:off x="5483602" y="2297616"/>
            <a:ext cx="1143231" cy="3592967"/>
            <a:chOff x="5483602" y="2297616"/>
            <a:chExt cx="1143231" cy="3592967"/>
          </a:xfrm>
        </p:grpSpPr>
        <p:grpSp>
          <p:nvGrpSpPr>
            <p:cNvPr id="11" name="Groep 10">
              <a:extLst>
                <a:ext uri="{FF2B5EF4-FFF2-40B4-BE49-F238E27FC236}">
                  <a16:creationId xmlns:a16="http://schemas.microsoft.com/office/drawing/2014/main" id="{C47D1B3D-8E25-4861-872B-D4257EC91A6C}"/>
                </a:ext>
              </a:extLst>
            </p:cNvPr>
            <p:cNvGrpSpPr/>
            <p:nvPr/>
          </p:nvGrpSpPr>
          <p:grpSpPr>
            <a:xfrm>
              <a:off x="5483602" y="2297616"/>
              <a:ext cx="1143231" cy="3592967"/>
              <a:chOff x="1702580" y="1763896"/>
              <a:chExt cx="1143231" cy="3592967"/>
            </a:xfrm>
            <a:solidFill>
              <a:schemeClr val="bg1"/>
            </a:solidFill>
          </p:grpSpPr>
          <p:sp>
            <p:nvSpPr>
              <p:cNvPr id="27" name="Oval 19">
                <a:extLst>
                  <a:ext uri="{FF2B5EF4-FFF2-40B4-BE49-F238E27FC236}">
                    <a16:creationId xmlns:a16="http://schemas.microsoft.com/office/drawing/2014/main" id="{6551F919-4408-46EF-A363-42DB4AD6509F}"/>
                  </a:ext>
                </a:extLst>
              </p:cNvPr>
              <p:cNvSpPr/>
              <p:nvPr/>
            </p:nvSpPr>
            <p:spPr>
              <a:xfrm>
                <a:off x="1702580" y="1763896"/>
                <a:ext cx="1143231" cy="3592967"/>
              </a:xfrm>
              <a:custGeom>
                <a:avLst/>
                <a:gdLst/>
                <a:ahLst/>
                <a:cxnLst/>
                <a:rect l="l" t="t" r="r" b="b"/>
                <a:pathLst>
                  <a:path w="921426" h="2895874">
                    <a:moveTo>
                      <a:pt x="460710" y="79015"/>
                    </a:moveTo>
                    <a:cubicBezTo>
                      <a:pt x="348733" y="79015"/>
                      <a:pt x="257957" y="169791"/>
                      <a:pt x="257957" y="281768"/>
                    </a:cubicBezTo>
                    <a:lnTo>
                      <a:pt x="257957" y="2101665"/>
                    </a:lnTo>
                    <a:cubicBezTo>
                      <a:pt x="153385" y="2169455"/>
                      <a:pt x="84384" y="2288946"/>
                      <a:pt x="84384" y="2424911"/>
                    </a:cubicBezTo>
                    <a:cubicBezTo>
                      <a:pt x="84384" y="2637375"/>
                      <a:pt x="252872" y="2809612"/>
                      <a:pt x="460713" y="2809612"/>
                    </a:cubicBezTo>
                    <a:cubicBezTo>
                      <a:pt x="668554" y="2809612"/>
                      <a:pt x="837042" y="2637375"/>
                      <a:pt x="837042" y="2424911"/>
                    </a:cubicBezTo>
                    <a:cubicBezTo>
                      <a:pt x="837042" y="2288943"/>
                      <a:pt x="768038" y="2169450"/>
                      <a:pt x="663462" y="2101661"/>
                    </a:cubicBezTo>
                    <a:lnTo>
                      <a:pt x="663462" y="281769"/>
                    </a:lnTo>
                    <a:cubicBezTo>
                      <a:pt x="663462" y="169792"/>
                      <a:pt x="572686" y="79016"/>
                      <a:pt x="460709" y="79016"/>
                    </a:cubicBezTo>
                    <a:close/>
                    <a:moveTo>
                      <a:pt x="460709" y="0"/>
                    </a:moveTo>
                    <a:lnTo>
                      <a:pt x="460708" y="1"/>
                    </a:lnTo>
                    <a:cubicBezTo>
                      <a:pt x="618710" y="1"/>
                      <a:pt x="746796" y="128087"/>
                      <a:pt x="746796" y="286089"/>
                    </a:cubicBezTo>
                    <a:lnTo>
                      <a:pt x="746796" y="2058414"/>
                    </a:lnTo>
                    <a:cubicBezTo>
                      <a:pt x="853753" y="2143099"/>
                      <a:pt x="921426" y="2275926"/>
                      <a:pt x="921426" y="2424911"/>
                    </a:cubicBezTo>
                    <a:cubicBezTo>
                      <a:pt x="921426" y="2685017"/>
                      <a:pt x="715158" y="2895874"/>
                      <a:pt x="460713" y="2895874"/>
                    </a:cubicBezTo>
                    <a:cubicBezTo>
                      <a:pt x="206268" y="2895874"/>
                      <a:pt x="0" y="2685017"/>
                      <a:pt x="0" y="2424911"/>
                    </a:cubicBezTo>
                    <a:cubicBezTo>
                      <a:pt x="0" y="2275930"/>
                      <a:pt x="67669" y="2143106"/>
                      <a:pt x="174621" y="2058421"/>
                    </a:cubicBezTo>
                    <a:lnTo>
                      <a:pt x="174621" y="286088"/>
                    </a:lnTo>
                    <a:cubicBezTo>
                      <a:pt x="174621" y="128086"/>
                      <a:pt x="302707" y="0"/>
                      <a:pt x="4607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9" name="Oval 32">
                <a:extLst>
                  <a:ext uri="{FF2B5EF4-FFF2-40B4-BE49-F238E27FC236}">
                    <a16:creationId xmlns:a16="http://schemas.microsoft.com/office/drawing/2014/main" id="{76C7767F-E99A-44D6-9FC0-F3BD64908237}"/>
                  </a:ext>
                </a:extLst>
              </p:cNvPr>
              <p:cNvSpPr/>
              <p:nvPr/>
            </p:nvSpPr>
            <p:spPr>
              <a:xfrm>
                <a:off x="1914958" y="4405299"/>
                <a:ext cx="718477" cy="734461"/>
              </a:xfrm>
              <a:prstGeom prst="ellipse">
                <a:avLst/>
              </a:prstGeom>
              <a:solidFill>
                <a:srgbClr val="DA0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sp>
          <p:nvSpPr>
            <p:cNvPr id="23" name="Rechthoek 22">
              <a:extLst>
                <a:ext uri="{FF2B5EF4-FFF2-40B4-BE49-F238E27FC236}">
                  <a16:creationId xmlns:a16="http://schemas.microsoft.com/office/drawing/2014/main" id="{6F292B44-DBC0-4209-B241-CE6F86897EBA}"/>
                </a:ext>
              </a:extLst>
            </p:cNvPr>
            <p:cNvSpPr/>
            <p:nvPr/>
          </p:nvSpPr>
          <p:spPr>
            <a:xfrm>
              <a:off x="5892252" y="4571788"/>
              <a:ext cx="325929" cy="734462"/>
            </a:xfrm>
            <a:prstGeom prst="rect">
              <a:avLst/>
            </a:prstGeom>
            <a:solidFill>
              <a:srgbClr val="DA0063"/>
            </a:solidFill>
            <a:ln>
              <a:solidFill>
                <a:srgbClr val="DA00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5" name="Graphic 34" descr="Professor">
              <a:extLst>
                <a:ext uri="{FF2B5EF4-FFF2-40B4-BE49-F238E27FC236}">
                  <a16:creationId xmlns:a16="http://schemas.microsoft.com/office/drawing/2014/main" id="{9B5BC6F3-995A-409F-8817-368BC057C65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97198" y="5007979"/>
              <a:ext cx="516035" cy="516035"/>
            </a:xfrm>
            <a:prstGeom prst="rect">
              <a:avLst/>
            </a:prstGeom>
          </p:spPr>
        </p:pic>
      </p:grpSp>
      <p:sp>
        <p:nvSpPr>
          <p:cNvPr id="37" name="Textfeld 317">
            <a:extLst>
              <a:ext uri="{FF2B5EF4-FFF2-40B4-BE49-F238E27FC236}">
                <a16:creationId xmlns:a16="http://schemas.microsoft.com/office/drawing/2014/main" id="{1307288D-F430-4DC2-9D77-0F792B4BB733}"/>
              </a:ext>
            </a:extLst>
          </p:cNvPr>
          <p:cNvSpPr txBox="1"/>
          <p:nvPr/>
        </p:nvSpPr>
        <p:spPr>
          <a:xfrm>
            <a:off x="1139362" y="6351332"/>
            <a:ext cx="4752890" cy="400110"/>
          </a:xfrm>
          <a:prstGeom prst="rect">
            <a:avLst/>
          </a:prstGeom>
          <a:noFill/>
        </p:spPr>
        <p:txBody>
          <a:bodyPr wrap="square" rtlCol="0">
            <a:spAutoFit/>
          </a:bodyPr>
          <a:lstStyle/>
          <a:p>
            <a:r>
              <a:rPr lang="de-DE" sz="2000" b="1" dirty="0">
                <a:solidFill>
                  <a:schemeClr val="bg2"/>
                </a:solidFill>
              </a:rPr>
              <a:t>www.fixjerisk.nl | weekvanhetgeld.nl</a:t>
            </a:r>
          </a:p>
        </p:txBody>
      </p:sp>
      <p:pic>
        <p:nvPicPr>
          <p:cNvPr id="3" name="Picture 2" descr="Week van het geld">
            <a:extLst>
              <a:ext uri="{FF2B5EF4-FFF2-40B4-BE49-F238E27FC236}">
                <a16:creationId xmlns:a16="http://schemas.microsoft.com/office/drawing/2014/main" id="{72822A90-149B-0517-02EF-96982B7F78C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36960" y="243303"/>
            <a:ext cx="1474196" cy="820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4525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Afbeelding 26" descr="Afbeelding met persoon, vasthouden, speelgoed, vrouw&#10;&#10;Automatisch gegenereerde beschrijving">
            <a:extLst>
              <a:ext uri="{FF2B5EF4-FFF2-40B4-BE49-F238E27FC236}">
                <a16:creationId xmlns:a16="http://schemas.microsoft.com/office/drawing/2014/main" id="{36022282-949D-47AC-858A-E6AD52927E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6534" y="1437423"/>
            <a:ext cx="5235133" cy="5314019"/>
          </a:xfrm>
          <a:prstGeom prst="rect">
            <a:avLst/>
          </a:prstGeom>
        </p:spPr>
      </p:pic>
      <p:sp>
        <p:nvSpPr>
          <p:cNvPr id="2" name="Titel 1">
            <a:extLst>
              <a:ext uri="{FF2B5EF4-FFF2-40B4-BE49-F238E27FC236}">
                <a16:creationId xmlns:a16="http://schemas.microsoft.com/office/drawing/2014/main" id="{B9394CF2-D52D-452B-82A1-B9DE248593C9}"/>
              </a:ext>
            </a:extLst>
          </p:cNvPr>
          <p:cNvSpPr>
            <a:spLocks noGrp="1"/>
          </p:cNvSpPr>
          <p:nvPr>
            <p:ph type="title"/>
          </p:nvPr>
        </p:nvSpPr>
        <p:spPr>
          <a:xfrm>
            <a:off x="685799" y="365126"/>
            <a:ext cx="11220273" cy="1325563"/>
          </a:xfrm>
        </p:spPr>
        <p:txBody>
          <a:bodyPr>
            <a:noAutofit/>
          </a:bodyPr>
          <a:lstStyle/>
          <a:p>
            <a:r>
              <a:rPr lang="nl-NL" sz="7000" dirty="0">
                <a:cs typeface="Calibri" panose="020F0502020204030204" pitchFamily="34" charset="0"/>
              </a:rPr>
              <a:t>Oefen je </a:t>
            </a:r>
            <a:r>
              <a:rPr lang="nl-NL" sz="7000" b="1" dirty="0">
                <a:cs typeface="Calibri" panose="020F0502020204030204" pitchFamily="34" charset="0"/>
              </a:rPr>
              <a:t>Fix je Risk gastles!</a:t>
            </a:r>
          </a:p>
        </p:txBody>
      </p:sp>
      <p:sp>
        <p:nvSpPr>
          <p:cNvPr id="11" name="Textfeld 317">
            <a:extLst>
              <a:ext uri="{FF2B5EF4-FFF2-40B4-BE49-F238E27FC236}">
                <a16:creationId xmlns:a16="http://schemas.microsoft.com/office/drawing/2014/main" id="{0D6A367D-1E05-4C20-BDF2-5BAC2442DDD6}"/>
              </a:ext>
            </a:extLst>
          </p:cNvPr>
          <p:cNvSpPr txBox="1"/>
          <p:nvPr/>
        </p:nvSpPr>
        <p:spPr>
          <a:xfrm>
            <a:off x="2145324" y="2006066"/>
            <a:ext cx="6067424" cy="954107"/>
          </a:xfrm>
          <a:prstGeom prst="rect">
            <a:avLst/>
          </a:prstGeom>
          <a:noFill/>
        </p:spPr>
        <p:txBody>
          <a:bodyPr wrap="square" rtlCol="0">
            <a:spAutoFit/>
          </a:bodyPr>
          <a:lstStyle/>
          <a:p>
            <a:r>
              <a:rPr lang="nl-NL" altLang="de-DE" noProof="1">
                <a:solidFill>
                  <a:srgbClr val="FFFFFF"/>
                </a:solidFill>
              </a:rPr>
              <a:t>Om iedereen klaar te stomen voor de gastlessen </a:t>
            </a:r>
          </a:p>
          <a:p>
            <a:r>
              <a:rPr lang="nl-NL" altLang="de-DE" noProof="1">
                <a:solidFill>
                  <a:srgbClr val="FFFFFF"/>
                </a:solidFill>
              </a:rPr>
              <a:t>tijdens de </a:t>
            </a:r>
            <a:r>
              <a:rPr lang="nl-NL" altLang="de-DE" sz="2000" b="1" noProof="1">
                <a:solidFill>
                  <a:srgbClr val="6FC493"/>
                </a:solidFill>
              </a:rPr>
              <a:t>Week van het geld 2024 </a:t>
            </a:r>
            <a:r>
              <a:rPr lang="nl-NL" altLang="de-DE" noProof="1">
                <a:solidFill>
                  <a:srgbClr val="FFFFFF"/>
                </a:solidFill>
              </a:rPr>
              <a:t>zijn er </a:t>
            </a:r>
          </a:p>
          <a:p>
            <a:r>
              <a:rPr lang="nl-NL" altLang="de-DE" noProof="1">
                <a:solidFill>
                  <a:srgbClr val="FFFFFF"/>
                </a:solidFill>
              </a:rPr>
              <a:t>oefensessies georganiseerd:</a:t>
            </a:r>
          </a:p>
        </p:txBody>
      </p:sp>
      <p:grpSp>
        <p:nvGrpSpPr>
          <p:cNvPr id="72" name="Groep 71">
            <a:extLst>
              <a:ext uri="{FF2B5EF4-FFF2-40B4-BE49-F238E27FC236}">
                <a16:creationId xmlns:a16="http://schemas.microsoft.com/office/drawing/2014/main" id="{679F36C1-554D-4ABC-97AA-378E869C97D6}"/>
              </a:ext>
            </a:extLst>
          </p:cNvPr>
          <p:cNvGrpSpPr/>
          <p:nvPr/>
        </p:nvGrpSpPr>
        <p:grpSpPr>
          <a:xfrm>
            <a:off x="4038599" y="3216810"/>
            <a:ext cx="3072713" cy="2069600"/>
            <a:chOff x="3918447" y="3445592"/>
            <a:chExt cx="3072713" cy="2069600"/>
          </a:xfrm>
        </p:grpSpPr>
        <p:grpSp>
          <p:nvGrpSpPr>
            <p:cNvPr id="22" name="Groep 21">
              <a:extLst>
                <a:ext uri="{FF2B5EF4-FFF2-40B4-BE49-F238E27FC236}">
                  <a16:creationId xmlns:a16="http://schemas.microsoft.com/office/drawing/2014/main" id="{9D72E085-0B20-46A1-AB58-52E0AC4C1660}"/>
                </a:ext>
              </a:extLst>
            </p:cNvPr>
            <p:cNvGrpSpPr/>
            <p:nvPr/>
          </p:nvGrpSpPr>
          <p:grpSpPr>
            <a:xfrm>
              <a:off x="3918447" y="3445592"/>
              <a:ext cx="3072713" cy="2069600"/>
              <a:chOff x="613461" y="2761109"/>
              <a:chExt cx="3072713" cy="2069600"/>
            </a:xfrm>
          </p:grpSpPr>
          <p:sp>
            <p:nvSpPr>
              <p:cNvPr id="3" name="Rechthoek 2">
                <a:extLst>
                  <a:ext uri="{FF2B5EF4-FFF2-40B4-BE49-F238E27FC236}">
                    <a16:creationId xmlns:a16="http://schemas.microsoft.com/office/drawing/2014/main" id="{3B4086FA-1723-402B-B7DB-6FDDC6A4D796}"/>
                  </a:ext>
                </a:extLst>
              </p:cNvPr>
              <p:cNvSpPr/>
              <p:nvPr/>
            </p:nvSpPr>
            <p:spPr>
              <a:xfrm>
                <a:off x="613462" y="2761109"/>
                <a:ext cx="2825063" cy="923330"/>
              </a:xfrm>
              <a:prstGeom prst="rect">
                <a:avLst/>
              </a:prstGeom>
            </p:spPr>
            <p:txBody>
              <a:bodyPr wrap="square">
                <a:spAutoFit/>
              </a:bodyPr>
              <a:lstStyle/>
              <a:p>
                <a:r>
                  <a:rPr lang="nl-NL" altLang="de-DE" b="1" noProof="1">
                    <a:solidFill>
                      <a:srgbClr val="FFFFFF"/>
                    </a:solidFill>
                  </a:rPr>
                  <a:t>	Datum</a:t>
                </a:r>
              </a:p>
              <a:p>
                <a:r>
                  <a:rPr lang="nl-NL" altLang="de-DE" b="1" noProof="1">
                    <a:solidFill>
                      <a:srgbClr val="FFFFFF"/>
                    </a:solidFill>
                  </a:rPr>
                  <a:t>	Tijd</a:t>
                </a:r>
              </a:p>
              <a:p>
                <a:r>
                  <a:rPr lang="nl-NL" altLang="de-DE" b="1" noProof="1">
                    <a:solidFill>
                      <a:srgbClr val="FFFFFF"/>
                    </a:solidFill>
                  </a:rPr>
                  <a:t>	Locatie</a:t>
                </a:r>
              </a:p>
            </p:txBody>
          </p:sp>
          <p:sp>
            <p:nvSpPr>
              <p:cNvPr id="16" name="Rechthoek 15">
                <a:extLst>
                  <a:ext uri="{FF2B5EF4-FFF2-40B4-BE49-F238E27FC236}">
                    <a16:creationId xmlns:a16="http://schemas.microsoft.com/office/drawing/2014/main" id="{E9BCE282-61FA-4770-834C-C57414B480F1}"/>
                  </a:ext>
                </a:extLst>
              </p:cNvPr>
              <p:cNvSpPr/>
              <p:nvPr/>
            </p:nvSpPr>
            <p:spPr>
              <a:xfrm>
                <a:off x="613461" y="3907379"/>
                <a:ext cx="2825063" cy="923330"/>
              </a:xfrm>
              <a:prstGeom prst="rect">
                <a:avLst/>
              </a:prstGeom>
            </p:spPr>
            <p:txBody>
              <a:bodyPr wrap="square">
                <a:spAutoFit/>
              </a:bodyPr>
              <a:lstStyle/>
              <a:p>
                <a:r>
                  <a:rPr lang="nl-NL" altLang="de-DE" b="1" noProof="1">
                    <a:solidFill>
                      <a:srgbClr val="FFFFFF"/>
                    </a:solidFill>
                  </a:rPr>
                  <a:t>	Datum</a:t>
                </a:r>
              </a:p>
              <a:p>
                <a:r>
                  <a:rPr lang="nl-NL" altLang="de-DE" b="1" noProof="1">
                    <a:solidFill>
                      <a:srgbClr val="FFFFFF"/>
                    </a:solidFill>
                  </a:rPr>
                  <a:t>	Tijd</a:t>
                </a:r>
              </a:p>
              <a:p>
                <a:r>
                  <a:rPr lang="nl-NL" altLang="de-DE" b="1" noProof="1">
                    <a:solidFill>
                      <a:srgbClr val="FFFFFF"/>
                    </a:solidFill>
                  </a:rPr>
                  <a:t>	Locatie</a:t>
                </a:r>
              </a:p>
            </p:txBody>
          </p:sp>
          <p:cxnSp>
            <p:nvCxnSpPr>
              <p:cNvPr id="18" name="Rechte verbindingslijn 17">
                <a:extLst>
                  <a:ext uri="{FF2B5EF4-FFF2-40B4-BE49-F238E27FC236}">
                    <a16:creationId xmlns:a16="http://schemas.microsoft.com/office/drawing/2014/main" id="{05693496-FDBB-4B76-904D-0EC2C2E8BC32}"/>
                  </a:ext>
                </a:extLst>
              </p:cNvPr>
              <p:cNvCxnSpPr>
                <a:cxnSpLocks/>
              </p:cNvCxnSpPr>
              <p:nvPr/>
            </p:nvCxnSpPr>
            <p:spPr>
              <a:xfrm flipH="1">
                <a:off x="685800" y="3791450"/>
                <a:ext cx="3000374"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pic>
          <p:nvPicPr>
            <p:cNvPr id="35" name="Graphic 34" descr="Spiraalkalender">
              <a:extLst>
                <a:ext uri="{FF2B5EF4-FFF2-40B4-BE49-F238E27FC236}">
                  <a16:creationId xmlns:a16="http://schemas.microsoft.com/office/drawing/2014/main" id="{61A9A53D-0A6A-4FB5-8358-0F329B7373D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38421" y="3466897"/>
              <a:ext cx="331743" cy="331743"/>
            </a:xfrm>
            <a:prstGeom prst="rect">
              <a:avLst/>
            </a:prstGeom>
          </p:spPr>
        </p:pic>
        <p:pic>
          <p:nvPicPr>
            <p:cNvPr id="37" name="Graphic 36" descr="Klok">
              <a:extLst>
                <a:ext uri="{FF2B5EF4-FFF2-40B4-BE49-F238E27FC236}">
                  <a16:creationId xmlns:a16="http://schemas.microsoft.com/office/drawing/2014/main" id="{5146479E-51B0-4330-A0DF-6D920009FAD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35038" y="3762690"/>
              <a:ext cx="331743" cy="331743"/>
            </a:xfrm>
            <a:prstGeom prst="rect">
              <a:avLst/>
            </a:prstGeom>
          </p:spPr>
        </p:pic>
        <p:pic>
          <p:nvPicPr>
            <p:cNvPr id="39" name="Graphic 38" descr="Pin">
              <a:extLst>
                <a:ext uri="{FF2B5EF4-FFF2-40B4-BE49-F238E27FC236}">
                  <a16:creationId xmlns:a16="http://schemas.microsoft.com/office/drawing/2014/main" id="{39661F5D-BD29-46C8-A430-E6756B85B8A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75446" y="4064695"/>
              <a:ext cx="291335" cy="291335"/>
            </a:xfrm>
            <a:prstGeom prst="rect">
              <a:avLst/>
            </a:prstGeom>
          </p:spPr>
        </p:pic>
        <p:pic>
          <p:nvPicPr>
            <p:cNvPr id="40" name="Graphic 39" descr="Spiraalkalender">
              <a:extLst>
                <a:ext uri="{FF2B5EF4-FFF2-40B4-BE49-F238E27FC236}">
                  <a16:creationId xmlns:a16="http://schemas.microsoft.com/office/drawing/2014/main" id="{44E19275-3257-402E-9D4D-7A238CB3346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52961" y="4606458"/>
              <a:ext cx="331743" cy="331743"/>
            </a:xfrm>
            <a:prstGeom prst="rect">
              <a:avLst/>
            </a:prstGeom>
          </p:spPr>
        </p:pic>
        <p:pic>
          <p:nvPicPr>
            <p:cNvPr id="41" name="Graphic 40" descr="Klok">
              <a:extLst>
                <a:ext uri="{FF2B5EF4-FFF2-40B4-BE49-F238E27FC236}">
                  <a16:creationId xmlns:a16="http://schemas.microsoft.com/office/drawing/2014/main" id="{437FD492-C07F-495B-A33E-76A965DDEF7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49578" y="4902251"/>
              <a:ext cx="331743" cy="331743"/>
            </a:xfrm>
            <a:prstGeom prst="rect">
              <a:avLst/>
            </a:prstGeom>
          </p:spPr>
        </p:pic>
        <p:pic>
          <p:nvPicPr>
            <p:cNvPr id="42" name="Graphic 41" descr="Pin">
              <a:extLst>
                <a:ext uri="{FF2B5EF4-FFF2-40B4-BE49-F238E27FC236}">
                  <a16:creationId xmlns:a16="http://schemas.microsoft.com/office/drawing/2014/main" id="{B41D4F60-366B-4B30-9BDC-98B4572F461F}"/>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9986" y="5204256"/>
              <a:ext cx="291335" cy="291335"/>
            </a:xfrm>
            <a:prstGeom prst="rect">
              <a:avLst/>
            </a:prstGeom>
          </p:spPr>
        </p:pic>
      </p:grpSp>
      <p:sp>
        <p:nvSpPr>
          <p:cNvPr id="59" name="Textfeld 317">
            <a:extLst>
              <a:ext uri="{FF2B5EF4-FFF2-40B4-BE49-F238E27FC236}">
                <a16:creationId xmlns:a16="http://schemas.microsoft.com/office/drawing/2014/main" id="{577EA86F-C73F-436E-A0DA-64930EAE65D6}"/>
              </a:ext>
            </a:extLst>
          </p:cNvPr>
          <p:cNvSpPr txBox="1"/>
          <p:nvPr/>
        </p:nvSpPr>
        <p:spPr>
          <a:xfrm>
            <a:off x="11131843" y="1991212"/>
            <a:ext cx="1058570" cy="553998"/>
          </a:xfrm>
          <a:prstGeom prst="rect">
            <a:avLst/>
          </a:prstGeom>
          <a:noFill/>
        </p:spPr>
        <p:txBody>
          <a:bodyPr wrap="square" rtlCol="0">
            <a:spAutoFit/>
          </a:bodyPr>
          <a:lstStyle/>
          <a:p>
            <a:r>
              <a:rPr lang="de-DE" sz="3000" b="1" dirty="0">
                <a:solidFill>
                  <a:srgbClr val="FFFFFF"/>
                </a:solidFill>
              </a:rPr>
              <a:t>###</a:t>
            </a:r>
          </a:p>
        </p:txBody>
      </p:sp>
      <p:cxnSp>
        <p:nvCxnSpPr>
          <p:cNvPr id="60" name="Rechte verbindingslijn 59">
            <a:extLst>
              <a:ext uri="{FF2B5EF4-FFF2-40B4-BE49-F238E27FC236}">
                <a16:creationId xmlns:a16="http://schemas.microsoft.com/office/drawing/2014/main" id="{99EF87EE-0547-4426-A084-BFC5EFDC6E24}"/>
              </a:ext>
            </a:extLst>
          </p:cNvPr>
          <p:cNvCxnSpPr>
            <a:cxnSpLocks/>
          </p:cNvCxnSpPr>
          <p:nvPr/>
        </p:nvCxnSpPr>
        <p:spPr>
          <a:xfrm>
            <a:off x="10045940" y="2268211"/>
            <a:ext cx="1009380"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2" name="Textfeld 317">
            <a:extLst>
              <a:ext uri="{FF2B5EF4-FFF2-40B4-BE49-F238E27FC236}">
                <a16:creationId xmlns:a16="http://schemas.microsoft.com/office/drawing/2014/main" id="{1D3EFE1C-6688-42D8-B9B3-29FB3DE6E64F}"/>
              </a:ext>
            </a:extLst>
          </p:cNvPr>
          <p:cNvSpPr txBox="1"/>
          <p:nvPr/>
        </p:nvSpPr>
        <p:spPr>
          <a:xfrm>
            <a:off x="7822418" y="2594589"/>
            <a:ext cx="1586929" cy="646331"/>
          </a:xfrm>
          <a:prstGeom prst="rect">
            <a:avLst/>
          </a:prstGeom>
          <a:noFill/>
        </p:spPr>
        <p:txBody>
          <a:bodyPr wrap="square" rtlCol="0">
            <a:spAutoFit/>
          </a:bodyPr>
          <a:lstStyle/>
          <a:p>
            <a:r>
              <a:rPr lang="de-DE" dirty="0" err="1">
                <a:solidFill>
                  <a:srgbClr val="FFFFFF"/>
                </a:solidFill>
              </a:rPr>
              <a:t>Aanmeldingen</a:t>
            </a:r>
            <a:endParaRPr lang="de-DE" dirty="0">
              <a:solidFill>
                <a:srgbClr val="FFFFFF"/>
              </a:solidFill>
            </a:endParaRPr>
          </a:p>
          <a:p>
            <a:r>
              <a:rPr lang="de-DE" b="1" dirty="0">
                <a:solidFill>
                  <a:srgbClr val="FFFFFF"/>
                </a:solidFill>
              </a:rPr>
              <a:t>###</a:t>
            </a:r>
          </a:p>
        </p:txBody>
      </p:sp>
      <p:cxnSp>
        <p:nvCxnSpPr>
          <p:cNvPr id="63" name="Rechte verbindingslijn 62">
            <a:extLst>
              <a:ext uri="{FF2B5EF4-FFF2-40B4-BE49-F238E27FC236}">
                <a16:creationId xmlns:a16="http://schemas.microsoft.com/office/drawing/2014/main" id="{D6C47ADD-BB19-4386-8E43-4DE6A2EC6344}"/>
              </a:ext>
            </a:extLst>
          </p:cNvPr>
          <p:cNvCxnSpPr>
            <a:cxnSpLocks/>
          </p:cNvCxnSpPr>
          <p:nvPr/>
        </p:nvCxnSpPr>
        <p:spPr>
          <a:xfrm>
            <a:off x="8633490" y="3104108"/>
            <a:ext cx="1009380"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68" name="Groep 67">
            <a:extLst>
              <a:ext uri="{FF2B5EF4-FFF2-40B4-BE49-F238E27FC236}">
                <a16:creationId xmlns:a16="http://schemas.microsoft.com/office/drawing/2014/main" id="{EEE8F9DD-A5AC-4291-91AF-0D47FBFF1377}"/>
              </a:ext>
            </a:extLst>
          </p:cNvPr>
          <p:cNvGrpSpPr/>
          <p:nvPr/>
        </p:nvGrpSpPr>
        <p:grpSpPr>
          <a:xfrm>
            <a:off x="9434336" y="2268211"/>
            <a:ext cx="1143231" cy="3592967"/>
            <a:chOff x="9434336" y="2268211"/>
            <a:chExt cx="1143231" cy="3592967"/>
          </a:xfrm>
        </p:grpSpPr>
        <p:grpSp>
          <p:nvGrpSpPr>
            <p:cNvPr id="56" name="Groep 55">
              <a:extLst>
                <a:ext uri="{FF2B5EF4-FFF2-40B4-BE49-F238E27FC236}">
                  <a16:creationId xmlns:a16="http://schemas.microsoft.com/office/drawing/2014/main" id="{58CD48F9-9B71-4068-82B1-4EA3BEEAD747}"/>
                </a:ext>
              </a:extLst>
            </p:cNvPr>
            <p:cNvGrpSpPr/>
            <p:nvPr/>
          </p:nvGrpSpPr>
          <p:grpSpPr>
            <a:xfrm>
              <a:off x="9434336" y="2268211"/>
              <a:ext cx="1143231" cy="3592967"/>
              <a:chOff x="1702580" y="1763896"/>
              <a:chExt cx="1143231" cy="3592967"/>
            </a:xfrm>
            <a:solidFill>
              <a:schemeClr val="bg1"/>
            </a:solidFill>
          </p:grpSpPr>
          <p:sp>
            <p:nvSpPr>
              <p:cNvPr id="57" name="Oval 19">
                <a:extLst>
                  <a:ext uri="{FF2B5EF4-FFF2-40B4-BE49-F238E27FC236}">
                    <a16:creationId xmlns:a16="http://schemas.microsoft.com/office/drawing/2014/main" id="{F76FD99D-923C-49F2-83A3-202F63674172}"/>
                  </a:ext>
                </a:extLst>
              </p:cNvPr>
              <p:cNvSpPr/>
              <p:nvPr/>
            </p:nvSpPr>
            <p:spPr>
              <a:xfrm>
                <a:off x="1702580" y="1763896"/>
                <a:ext cx="1143231" cy="3592967"/>
              </a:xfrm>
              <a:custGeom>
                <a:avLst/>
                <a:gdLst/>
                <a:ahLst/>
                <a:cxnLst/>
                <a:rect l="l" t="t" r="r" b="b"/>
                <a:pathLst>
                  <a:path w="921426" h="2895874">
                    <a:moveTo>
                      <a:pt x="460710" y="79015"/>
                    </a:moveTo>
                    <a:cubicBezTo>
                      <a:pt x="348733" y="79015"/>
                      <a:pt x="257957" y="169791"/>
                      <a:pt x="257957" y="281768"/>
                    </a:cubicBezTo>
                    <a:lnTo>
                      <a:pt x="257957" y="2101665"/>
                    </a:lnTo>
                    <a:cubicBezTo>
                      <a:pt x="153385" y="2169455"/>
                      <a:pt x="84384" y="2288946"/>
                      <a:pt x="84384" y="2424911"/>
                    </a:cubicBezTo>
                    <a:cubicBezTo>
                      <a:pt x="84384" y="2637375"/>
                      <a:pt x="252872" y="2809612"/>
                      <a:pt x="460713" y="2809612"/>
                    </a:cubicBezTo>
                    <a:cubicBezTo>
                      <a:pt x="668554" y="2809612"/>
                      <a:pt x="837042" y="2637375"/>
                      <a:pt x="837042" y="2424911"/>
                    </a:cubicBezTo>
                    <a:cubicBezTo>
                      <a:pt x="837042" y="2288943"/>
                      <a:pt x="768038" y="2169450"/>
                      <a:pt x="663462" y="2101661"/>
                    </a:cubicBezTo>
                    <a:lnTo>
                      <a:pt x="663462" y="281769"/>
                    </a:lnTo>
                    <a:cubicBezTo>
                      <a:pt x="663462" y="169792"/>
                      <a:pt x="572686" y="79016"/>
                      <a:pt x="460709" y="79016"/>
                    </a:cubicBezTo>
                    <a:close/>
                    <a:moveTo>
                      <a:pt x="460709" y="0"/>
                    </a:moveTo>
                    <a:lnTo>
                      <a:pt x="460708" y="1"/>
                    </a:lnTo>
                    <a:cubicBezTo>
                      <a:pt x="618710" y="1"/>
                      <a:pt x="746796" y="128087"/>
                      <a:pt x="746796" y="286089"/>
                    </a:cubicBezTo>
                    <a:lnTo>
                      <a:pt x="746796" y="2058414"/>
                    </a:lnTo>
                    <a:cubicBezTo>
                      <a:pt x="853753" y="2143099"/>
                      <a:pt x="921426" y="2275926"/>
                      <a:pt x="921426" y="2424911"/>
                    </a:cubicBezTo>
                    <a:cubicBezTo>
                      <a:pt x="921426" y="2685017"/>
                      <a:pt x="715158" y="2895874"/>
                      <a:pt x="460713" y="2895874"/>
                    </a:cubicBezTo>
                    <a:cubicBezTo>
                      <a:pt x="206268" y="2895874"/>
                      <a:pt x="0" y="2685017"/>
                      <a:pt x="0" y="2424911"/>
                    </a:cubicBezTo>
                    <a:cubicBezTo>
                      <a:pt x="0" y="2275930"/>
                      <a:pt x="67669" y="2143106"/>
                      <a:pt x="174621" y="2058421"/>
                    </a:cubicBezTo>
                    <a:lnTo>
                      <a:pt x="174621" y="286088"/>
                    </a:lnTo>
                    <a:cubicBezTo>
                      <a:pt x="174621" y="128086"/>
                      <a:pt x="302707" y="0"/>
                      <a:pt x="4607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8" name="Oval 32">
                <a:extLst>
                  <a:ext uri="{FF2B5EF4-FFF2-40B4-BE49-F238E27FC236}">
                    <a16:creationId xmlns:a16="http://schemas.microsoft.com/office/drawing/2014/main" id="{85B41FCB-DFFE-4771-BC49-EBF8B7F12376}"/>
                  </a:ext>
                </a:extLst>
              </p:cNvPr>
              <p:cNvSpPr/>
              <p:nvPr/>
            </p:nvSpPr>
            <p:spPr>
              <a:xfrm>
                <a:off x="1914958" y="4405299"/>
                <a:ext cx="718477" cy="734461"/>
              </a:xfrm>
              <a:prstGeom prst="ellipse">
                <a:avLst/>
              </a:prstGeom>
              <a:solidFill>
                <a:srgbClr val="DA0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sp>
          <p:nvSpPr>
            <p:cNvPr id="61" name="Rechthoek 60">
              <a:extLst>
                <a:ext uri="{FF2B5EF4-FFF2-40B4-BE49-F238E27FC236}">
                  <a16:creationId xmlns:a16="http://schemas.microsoft.com/office/drawing/2014/main" id="{FF477954-C41C-43F0-A41D-B1B57ABBA56A}"/>
                </a:ext>
              </a:extLst>
            </p:cNvPr>
            <p:cNvSpPr/>
            <p:nvPr/>
          </p:nvSpPr>
          <p:spPr>
            <a:xfrm>
              <a:off x="9842986" y="3076578"/>
              <a:ext cx="325929" cy="2200267"/>
            </a:xfrm>
            <a:prstGeom prst="rect">
              <a:avLst/>
            </a:prstGeom>
            <a:solidFill>
              <a:srgbClr val="DA0063"/>
            </a:solidFill>
            <a:ln>
              <a:solidFill>
                <a:srgbClr val="DA00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7" name="Graphic 66" descr="Professor">
              <a:extLst>
                <a:ext uri="{FF2B5EF4-FFF2-40B4-BE49-F238E27FC236}">
                  <a16:creationId xmlns:a16="http://schemas.microsoft.com/office/drawing/2014/main" id="{9296C04B-8782-42AF-BDF8-4AFA5E66D3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747932" y="4999157"/>
              <a:ext cx="516035" cy="516035"/>
            </a:xfrm>
            <a:prstGeom prst="rect">
              <a:avLst/>
            </a:prstGeom>
          </p:spPr>
        </p:pic>
      </p:grpSp>
      <p:sp>
        <p:nvSpPr>
          <p:cNvPr id="69" name="Textfeld 317">
            <a:extLst>
              <a:ext uri="{FF2B5EF4-FFF2-40B4-BE49-F238E27FC236}">
                <a16:creationId xmlns:a16="http://schemas.microsoft.com/office/drawing/2014/main" id="{6287A2EF-0836-4BE8-8205-7A8DBAC340DF}"/>
              </a:ext>
            </a:extLst>
          </p:cNvPr>
          <p:cNvSpPr txBox="1"/>
          <p:nvPr/>
        </p:nvSpPr>
        <p:spPr>
          <a:xfrm>
            <a:off x="1139362" y="6351332"/>
            <a:ext cx="5724300" cy="400110"/>
          </a:xfrm>
          <a:prstGeom prst="rect">
            <a:avLst/>
          </a:prstGeom>
          <a:noFill/>
        </p:spPr>
        <p:txBody>
          <a:bodyPr wrap="square" rtlCol="0">
            <a:spAutoFit/>
          </a:bodyPr>
          <a:lstStyle/>
          <a:p>
            <a:r>
              <a:rPr lang="de-DE" sz="2000" b="1" dirty="0">
                <a:solidFill>
                  <a:schemeClr val="bg2"/>
                </a:solidFill>
              </a:rPr>
              <a:t>www.fixjerisk.nl | weekvanhetgeld.nl</a:t>
            </a:r>
          </a:p>
        </p:txBody>
      </p:sp>
      <p:sp>
        <p:nvSpPr>
          <p:cNvPr id="71" name="Rechthoek 70">
            <a:extLst>
              <a:ext uri="{FF2B5EF4-FFF2-40B4-BE49-F238E27FC236}">
                <a16:creationId xmlns:a16="http://schemas.microsoft.com/office/drawing/2014/main" id="{E36B2639-271A-4FF2-9B0F-D23EC632A1D2}"/>
              </a:ext>
            </a:extLst>
          </p:cNvPr>
          <p:cNvSpPr/>
          <p:nvPr/>
        </p:nvSpPr>
        <p:spPr>
          <a:xfrm>
            <a:off x="2317206" y="5267066"/>
            <a:ext cx="4711014" cy="800219"/>
          </a:xfrm>
          <a:prstGeom prst="rect">
            <a:avLst/>
          </a:prstGeom>
        </p:spPr>
        <p:txBody>
          <a:bodyPr wrap="square">
            <a:spAutoFit/>
          </a:bodyPr>
          <a:lstStyle/>
          <a:p>
            <a:r>
              <a:rPr lang="nl-NL" altLang="de-DE" sz="2800" b="1" noProof="1">
                <a:solidFill>
                  <a:srgbClr val="641C76"/>
                </a:solidFill>
              </a:rPr>
              <a:t>Meer informatie?</a:t>
            </a:r>
          </a:p>
          <a:p>
            <a:r>
              <a:rPr lang="nl-NL" altLang="de-DE" noProof="1">
                <a:solidFill>
                  <a:srgbClr val="641C76"/>
                </a:solidFill>
              </a:rPr>
              <a:t>Laat het </a:t>
            </a:r>
            <a:r>
              <a:rPr lang="nl-NL" altLang="de-DE" b="1" noProof="1">
                <a:solidFill>
                  <a:schemeClr val="bg1"/>
                </a:solidFill>
              </a:rPr>
              <a:t>[naam coördinator] </a:t>
            </a:r>
            <a:r>
              <a:rPr lang="nl-NL" altLang="de-DE" b="1" noProof="1">
                <a:solidFill>
                  <a:srgbClr val="641C76"/>
                </a:solidFill>
              </a:rPr>
              <a:t>weten </a:t>
            </a:r>
            <a:endParaRPr lang="en-US" altLang="de-DE" b="1" noProof="1">
              <a:solidFill>
                <a:srgbClr val="641C76"/>
              </a:solidFill>
            </a:endParaRPr>
          </a:p>
        </p:txBody>
      </p:sp>
      <p:pic>
        <p:nvPicPr>
          <p:cNvPr id="4" name="Picture 2" descr="Week van het geld">
            <a:extLst>
              <a:ext uri="{FF2B5EF4-FFF2-40B4-BE49-F238E27FC236}">
                <a16:creationId xmlns:a16="http://schemas.microsoft.com/office/drawing/2014/main" id="{375106FE-CC5F-166A-4ED9-D6E3E939275B}"/>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636960" y="243303"/>
            <a:ext cx="1474196" cy="820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9618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394CF2-D52D-452B-82A1-B9DE248593C9}"/>
              </a:ext>
            </a:extLst>
          </p:cNvPr>
          <p:cNvSpPr>
            <a:spLocks noGrp="1"/>
          </p:cNvSpPr>
          <p:nvPr>
            <p:ph type="title"/>
          </p:nvPr>
        </p:nvSpPr>
        <p:spPr>
          <a:xfrm>
            <a:off x="323740" y="178895"/>
            <a:ext cx="10514231" cy="1319211"/>
          </a:xfrm>
        </p:spPr>
        <p:txBody>
          <a:bodyPr>
            <a:noAutofit/>
          </a:bodyPr>
          <a:lstStyle/>
          <a:p>
            <a:r>
              <a:rPr lang="nl-NL" sz="7000" dirty="0"/>
              <a:t>Onze </a:t>
            </a:r>
            <a:r>
              <a:rPr lang="nl-NL" sz="7000" b="1" dirty="0">
                <a:cs typeface="Calibri" panose="020F0502020204030204" pitchFamily="34" charset="0"/>
              </a:rPr>
              <a:t>gastdocenten in actie!</a:t>
            </a:r>
          </a:p>
        </p:txBody>
      </p:sp>
      <p:pic>
        <p:nvPicPr>
          <p:cNvPr id="5" name="Afbeelding 4">
            <a:extLst>
              <a:ext uri="{FF2B5EF4-FFF2-40B4-BE49-F238E27FC236}">
                <a16:creationId xmlns:a16="http://schemas.microsoft.com/office/drawing/2014/main" id="{D23D82FB-65F0-4E37-B6E5-B34E542B76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411" y="1781175"/>
            <a:ext cx="6898128" cy="6108206"/>
          </a:xfrm>
          <a:prstGeom prst="rect">
            <a:avLst/>
          </a:prstGeom>
        </p:spPr>
      </p:pic>
      <p:grpSp>
        <p:nvGrpSpPr>
          <p:cNvPr id="6" name="Groep 5">
            <a:extLst>
              <a:ext uri="{FF2B5EF4-FFF2-40B4-BE49-F238E27FC236}">
                <a16:creationId xmlns:a16="http://schemas.microsoft.com/office/drawing/2014/main" id="{0CF2E507-CB05-40D6-AFC2-351FD7058918}"/>
              </a:ext>
            </a:extLst>
          </p:cNvPr>
          <p:cNvGrpSpPr/>
          <p:nvPr/>
        </p:nvGrpSpPr>
        <p:grpSpPr>
          <a:xfrm>
            <a:off x="6095206" y="1977972"/>
            <a:ext cx="5110934" cy="3675486"/>
            <a:chOff x="6095206" y="1977972"/>
            <a:chExt cx="5110934" cy="3675486"/>
          </a:xfrm>
        </p:grpSpPr>
        <p:sp>
          <p:nvSpPr>
            <p:cNvPr id="26" name="Rechthoek 25">
              <a:extLst>
                <a:ext uri="{FF2B5EF4-FFF2-40B4-BE49-F238E27FC236}">
                  <a16:creationId xmlns:a16="http://schemas.microsoft.com/office/drawing/2014/main" id="{604EFE39-30D0-4565-A828-BD6CB04B344C}"/>
                </a:ext>
              </a:extLst>
            </p:cNvPr>
            <p:cNvSpPr/>
            <p:nvPr/>
          </p:nvSpPr>
          <p:spPr>
            <a:xfrm>
              <a:off x="6095206" y="1977972"/>
              <a:ext cx="5110934" cy="3675486"/>
            </a:xfrm>
            <a:prstGeom prst="rect">
              <a:avLst/>
            </a:prstGeom>
            <a:noFill/>
            <a:ln w="19050"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nl-NL"/>
            </a:p>
          </p:txBody>
        </p:sp>
        <p:pic>
          <p:nvPicPr>
            <p:cNvPr id="28" name="Graphic 27" descr="Afbeelding">
              <a:extLst>
                <a:ext uri="{FF2B5EF4-FFF2-40B4-BE49-F238E27FC236}">
                  <a16:creationId xmlns:a16="http://schemas.microsoft.com/office/drawing/2014/main" id="{0678B67F-7CD5-4EC8-AC63-E51ACA4AC6E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14368" y="2392216"/>
              <a:ext cx="3127176" cy="3127176"/>
            </a:xfrm>
            <a:prstGeom prst="rect">
              <a:avLst/>
            </a:prstGeom>
          </p:spPr>
        </p:pic>
        <p:sp>
          <p:nvSpPr>
            <p:cNvPr id="10" name="Textfeld 317">
              <a:extLst>
                <a:ext uri="{FF2B5EF4-FFF2-40B4-BE49-F238E27FC236}">
                  <a16:creationId xmlns:a16="http://schemas.microsoft.com/office/drawing/2014/main" id="{2B1F8D0D-8B02-494D-8C78-A05D09E542F6}"/>
                </a:ext>
              </a:extLst>
            </p:cNvPr>
            <p:cNvSpPr txBox="1"/>
            <p:nvPr/>
          </p:nvSpPr>
          <p:spPr>
            <a:xfrm>
              <a:off x="6577717" y="5130238"/>
              <a:ext cx="4495799" cy="523220"/>
            </a:xfrm>
            <a:prstGeom prst="rect">
              <a:avLst/>
            </a:prstGeom>
            <a:noFill/>
          </p:spPr>
          <p:txBody>
            <a:bodyPr wrap="square" rtlCol="0">
              <a:spAutoFit/>
            </a:bodyPr>
            <a:lstStyle/>
            <a:p>
              <a:r>
                <a:rPr lang="nl-NL" altLang="de-DE" sz="1400" noProof="1">
                  <a:solidFill>
                    <a:srgbClr val="FFFFFF"/>
                  </a:solidFill>
                </a:rPr>
                <a:t>&lt;&lt; Foto van gastdocent tijdens de Week van het geld &gt;&gt;</a:t>
              </a:r>
            </a:p>
            <a:p>
              <a:endParaRPr lang="nl-NL" altLang="de-DE" sz="1400" noProof="1">
                <a:solidFill>
                  <a:srgbClr val="FFFFFF"/>
                </a:solidFill>
              </a:endParaRPr>
            </a:p>
          </p:txBody>
        </p:sp>
      </p:grpSp>
      <p:sp>
        <p:nvSpPr>
          <p:cNvPr id="11" name="Textfeld 317">
            <a:extLst>
              <a:ext uri="{FF2B5EF4-FFF2-40B4-BE49-F238E27FC236}">
                <a16:creationId xmlns:a16="http://schemas.microsoft.com/office/drawing/2014/main" id="{6A6268F4-E1ED-4117-81E3-9227D92A6EB9}"/>
              </a:ext>
            </a:extLst>
          </p:cNvPr>
          <p:cNvSpPr txBox="1"/>
          <p:nvPr/>
        </p:nvSpPr>
        <p:spPr>
          <a:xfrm>
            <a:off x="3538691" y="1512240"/>
            <a:ext cx="10223963" cy="400110"/>
          </a:xfrm>
          <a:prstGeom prst="rect">
            <a:avLst/>
          </a:prstGeom>
          <a:noFill/>
        </p:spPr>
        <p:txBody>
          <a:bodyPr wrap="square" rtlCol="0">
            <a:spAutoFit/>
          </a:bodyPr>
          <a:lstStyle/>
          <a:p>
            <a:pPr algn="ctr"/>
            <a:r>
              <a:rPr lang="de-DE" sz="2000" b="1" dirty="0">
                <a:solidFill>
                  <a:srgbClr val="641C76"/>
                </a:solidFill>
              </a:rPr>
              <a:t>#weekvanhetgeld #wvhg #wvhg2024 #fixjerisk</a:t>
            </a:r>
          </a:p>
        </p:txBody>
      </p:sp>
      <p:pic>
        <p:nvPicPr>
          <p:cNvPr id="4" name="Picture 2" descr="Week van het geld">
            <a:extLst>
              <a:ext uri="{FF2B5EF4-FFF2-40B4-BE49-F238E27FC236}">
                <a16:creationId xmlns:a16="http://schemas.microsoft.com/office/drawing/2014/main" id="{C1A00285-D156-D766-BC29-C0D15275D6E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36960" y="243303"/>
            <a:ext cx="1474196" cy="820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72125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394CF2-D52D-452B-82A1-B9DE248593C9}"/>
              </a:ext>
            </a:extLst>
          </p:cNvPr>
          <p:cNvSpPr>
            <a:spLocks noGrp="1"/>
          </p:cNvSpPr>
          <p:nvPr>
            <p:ph type="title"/>
          </p:nvPr>
        </p:nvSpPr>
        <p:spPr>
          <a:xfrm>
            <a:off x="1390650" y="365126"/>
            <a:ext cx="9248775" cy="1325563"/>
          </a:xfrm>
        </p:spPr>
        <p:txBody>
          <a:bodyPr>
            <a:noAutofit/>
          </a:bodyPr>
          <a:lstStyle/>
          <a:p>
            <a:r>
              <a:rPr lang="nl-NL" sz="7000" b="1" dirty="0">
                <a:cs typeface="Calibri" panose="020F0502020204030204" pitchFamily="34" charset="0"/>
              </a:rPr>
              <a:t>Week van het geld 2024</a:t>
            </a:r>
          </a:p>
        </p:txBody>
      </p:sp>
      <p:sp>
        <p:nvSpPr>
          <p:cNvPr id="11" name="Textfeld 317">
            <a:extLst>
              <a:ext uri="{FF2B5EF4-FFF2-40B4-BE49-F238E27FC236}">
                <a16:creationId xmlns:a16="http://schemas.microsoft.com/office/drawing/2014/main" id="{0D6A367D-1E05-4C20-BDF2-5BAC2442DDD6}"/>
              </a:ext>
            </a:extLst>
          </p:cNvPr>
          <p:cNvSpPr txBox="1"/>
          <p:nvPr/>
        </p:nvSpPr>
        <p:spPr>
          <a:xfrm>
            <a:off x="2571327" y="2532423"/>
            <a:ext cx="3783300" cy="2862322"/>
          </a:xfrm>
          <a:prstGeom prst="rect">
            <a:avLst/>
          </a:prstGeom>
          <a:noFill/>
        </p:spPr>
        <p:txBody>
          <a:bodyPr wrap="square" rtlCol="0">
            <a:spAutoFit/>
          </a:bodyPr>
          <a:lstStyle/>
          <a:p>
            <a:r>
              <a:rPr lang="nl-NL" altLang="de-DE" sz="6000" b="1" noProof="1">
                <a:solidFill>
                  <a:srgbClr val="6FC493"/>
                </a:solidFill>
              </a:rPr>
              <a:t>Bedankt</a:t>
            </a:r>
            <a:r>
              <a:rPr lang="nl-NL" altLang="de-DE" sz="6000" noProof="1">
                <a:solidFill>
                  <a:srgbClr val="FFFFFF"/>
                </a:solidFill>
              </a:rPr>
              <a:t> voor </a:t>
            </a:r>
          </a:p>
          <a:p>
            <a:r>
              <a:rPr lang="nl-NL" altLang="de-DE" sz="6000" noProof="1">
                <a:solidFill>
                  <a:srgbClr val="FFFFFF"/>
                </a:solidFill>
              </a:rPr>
              <a:t>jullie inzet!</a:t>
            </a:r>
          </a:p>
        </p:txBody>
      </p:sp>
      <p:sp>
        <p:nvSpPr>
          <p:cNvPr id="28" name="Rechthoek 27">
            <a:extLst>
              <a:ext uri="{FF2B5EF4-FFF2-40B4-BE49-F238E27FC236}">
                <a16:creationId xmlns:a16="http://schemas.microsoft.com/office/drawing/2014/main" id="{95FFA148-E9BC-42C7-BD5D-5849934CDF3E}"/>
              </a:ext>
            </a:extLst>
          </p:cNvPr>
          <p:cNvSpPr/>
          <p:nvPr/>
        </p:nvSpPr>
        <p:spPr>
          <a:xfrm>
            <a:off x="9022817" y="1820192"/>
            <a:ext cx="1772857" cy="861774"/>
          </a:xfrm>
          <a:prstGeom prst="rect">
            <a:avLst/>
          </a:prstGeom>
        </p:spPr>
        <p:txBody>
          <a:bodyPr wrap="none">
            <a:spAutoFit/>
          </a:bodyPr>
          <a:lstStyle/>
          <a:p>
            <a:pPr algn="ctr"/>
            <a:r>
              <a:rPr lang="nl-NL" sz="3000" b="1" dirty="0" err="1">
                <a:solidFill>
                  <a:srgbClr val="641C76"/>
                </a:solidFill>
              </a:rPr>
              <a:t>Highlights</a:t>
            </a:r>
            <a:endParaRPr lang="nl-NL" sz="3000" b="1" dirty="0">
              <a:solidFill>
                <a:srgbClr val="641C76"/>
              </a:solidFill>
            </a:endParaRPr>
          </a:p>
          <a:p>
            <a:pPr algn="ctr"/>
            <a:endParaRPr lang="nl-NL" sz="2000" b="1" dirty="0">
              <a:solidFill>
                <a:srgbClr val="641C76"/>
              </a:solidFill>
              <a:latin typeface="VAG Rounded Std Light" panose="020F0502020204020204" pitchFamily="34" charset="0"/>
            </a:endParaRPr>
          </a:p>
        </p:txBody>
      </p:sp>
      <p:sp>
        <p:nvSpPr>
          <p:cNvPr id="32" name="Rechthoek 31">
            <a:extLst>
              <a:ext uri="{FF2B5EF4-FFF2-40B4-BE49-F238E27FC236}">
                <a16:creationId xmlns:a16="http://schemas.microsoft.com/office/drawing/2014/main" id="{55923272-536C-44AC-9443-4BE838EA0C91}"/>
              </a:ext>
            </a:extLst>
          </p:cNvPr>
          <p:cNvSpPr/>
          <p:nvPr/>
        </p:nvSpPr>
        <p:spPr>
          <a:xfrm>
            <a:off x="9081009" y="2523441"/>
            <a:ext cx="2825063" cy="4093428"/>
          </a:xfrm>
          <a:prstGeom prst="rect">
            <a:avLst/>
          </a:prstGeom>
        </p:spPr>
        <p:txBody>
          <a:bodyPr wrap="square">
            <a:spAutoFit/>
          </a:bodyPr>
          <a:lstStyle/>
          <a:p>
            <a:r>
              <a:rPr lang="nl-NL" altLang="de-DE" sz="2000" b="1" noProof="1">
                <a:solidFill>
                  <a:srgbClr val="FFFFFF"/>
                </a:solidFill>
              </a:rPr>
              <a:t>Gastlessen</a:t>
            </a:r>
          </a:p>
          <a:p>
            <a:r>
              <a:rPr lang="nl-NL" altLang="de-DE" sz="2000" b="1" noProof="1">
                <a:solidFill>
                  <a:srgbClr val="FFFFFF"/>
                </a:solidFill>
              </a:rPr>
              <a:t>	</a:t>
            </a:r>
          </a:p>
          <a:p>
            <a:r>
              <a:rPr lang="nl-NL" altLang="de-DE" sz="2000" b="1" noProof="1">
                <a:solidFill>
                  <a:srgbClr val="FFFFFF"/>
                </a:solidFill>
              </a:rPr>
              <a:t>Gastdocenten</a:t>
            </a:r>
          </a:p>
          <a:p>
            <a:r>
              <a:rPr lang="nl-NL" altLang="de-DE" sz="2000" b="1" noProof="1">
                <a:solidFill>
                  <a:srgbClr val="FFFFFF"/>
                </a:solidFill>
              </a:rPr>
              <a:t>	</a:t>
            </a:r>
          </a:p>
          <a:p>
            <a:r>
              <a:rPr lang="nl-NL" altLang="de-DE" sz="2000" b="1" noProof="1">
                <a:solidFill>
                  <a:srgbClr val="FFFFFF"/>
                </a:solidFill>
              </a:rPr>
              <a:t>Leerlingen</a:t>
            </a:r>
          </a:p>
          <a:p>
            <a:endParaRPr lang="nl-NL" altLang="de-DE" sz="2000" b="1" noProof="1">
              <a:solidFill>
                <a:srgbClr val="FFFFFF"/>
              </a:solidFill>
            </a:endParaRPr>
          </a:p>
          <a:p>
            <a:r>
              <a:rPr lang="nl-NL" altLang="de-DE" sz="2000" b="1" noProof="1">
                <a:solidFill>
                  <a:srgbClr val="FFFFFF"/>
                </a:solidFill>
              </a:rPr>
              <a:t>&lt;&lt; eigen input &gt;&gt;</a:t>
            </a:r>
          </a:p>
          <a:p>
            <a:endParaRPr lang="nl-NL" altLang="de-DE" sz="2000" b="1" noProof="1">
              <a:solidFill>
                <a:srgbClr val="FFFFFF"/>
              </a:solidFill>
            </a:endParaRPr>
          </a:p>
          <a:p>
            <a:r>
              <a:rPr lang="nl-NL" altLang="de-DE" sz="2000" b="1" noProof="1">
                <a:solidFill>
                  <a:srgbClr val="FFFFFF"/>
                </a:solidFill>
              </a:rPr>
              <a:t>&lt;&lt; eigen input &gt;&gt;</a:t>
            </a:r>
          </a:p>
          <a:p>
            <a:endParaRPr lang="nl-NL" altLang="de-DE" sz="2000" b="1" noProof="1">
              <a:solidFill>
                <a:srgbClr val="FFFFFF"/>
              </a:solidFill>
            </a:endParaRPr>
          </a:p>
          <a:p>
            <a:r>
              <a:rPr lang="nl-NL" altLang="de-DE" sz="2000" b="1" noProof="1">
                <a:solidFill>
                  <a:srgbClr val="FFFFFF"/>
                </a:solidFill>
              </a:rPr>
              <a:t>&lt;&lt; eigen input &gt;&gt;</a:t>
            </a:r>
          </a:p>
          <a:p>
            <a:endParaRPr lang="nl-NL" altLang="de-DE" sz="2000" b="1" noProof="1">
              <a:solidFill>
                <a:srgbClr val="FFFFFF"/>
              </a:solidFill>
            </a:endParaRPr>
          </a:p>
          <a:p>
            <a:r>
              <a:rPr lang="nl-NL" altLang="de-DE" sz="2000" b="1" noProof="1">
                <a:solidFill>
                  <a:srgbClr val="FFFFFF"/>
                </a:solidFill>
              </a:rPr>
              <a:t>	</a:t>
            </a:r>
          </a:p>
        </p:txBody>
      </p:sp>
      <p:pic>
        <p:nvPicPr>
          <p:cNvPr id="33" name="Afbeelding 32" descr="Afbeelding met speelgoed, pop, vasthouden, dragen&#10;&#10;Automatisch gegenereerde beschrijving">
            <a:extLst>
              <a:ext uri="{FF2B5EF4-FFF2-40B4-BE49-F238E27FC236}">
                <a16:creationId xmlns:a16="http://schemas.microsoft.com/office/drawing/2014/main" id="{44B818D3-319E-43A0-8514-0E4ADF835B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941854" y="-241801"/>
            <a:ext cx="4454989" cy="7126514"/>
          </a:xfrm>
          <a:prstGeom prst="rect">
            <a:avLst/>
          </a:prstGeom>
        </p:spPr>
      </p:pic>
      <p:pic>
        <p:nvPicPr>
          <p:cNvPr id="7" name="Graphic 6" descr="Professor">
            <a:extLst>
              <a:ext uri="{FF2B5EF4-FFF2-40B4-BE49-F238E27FC236}">
                <a16:creationId xmlns:a16="http://schemas.microsoft.com/office/drawing/2014/main" id="{16BEF4AD-C822-4654-B1D3-D91836ADE67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64833" y="3067636"/>
            <a:ext cx="571675" cy="571675"/>
          </a:xfrm>
          <a:prstGeom prst="rect">
            <a:avLst/>
          </a:prstGeom>
        </p:spPr>
      </p:pic>
      <p:pic>
        <p:nvPicPr>
          <p:cNvPr id="9" name="Graphic 8" descr="Klaslokaal">
            <a:extLst>
              <a:ext uri="{FF2B5EF4-FFF2-40B4-BE49-F238E27FC236}">
                <a16:creationId xmlns:a16="http://schemas.microsoft.com/office/drawing/2014/main" id="{5843D62D-AEB4-4758-BA1E-8FA1CB6B090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264833" y="2457525"/>
            <a:ext cx="571675" cy="571675"/>
          </a:xfrm>
          <a:prstGeom prst="rect">
            <a:avLst/>
          </a:prstGeom>
        </p:spPr>
      </p:pic>
      <p:pic>
        <p:nvPicPr>
          <p:cNvPr id="12" name="Graphic 11" descr="Hoofddeksel voor diploma-uitreiking">
            <a:extLst>
              <a:ext uri="{FF2B5EF4-FFF2-40B4-BE49-F238E27FC236}">
                <a16:creationId xmlns:a16="http://schemas.microsoft.com/office/drawing/2014/main" id="{8E286615-21DA-47E7-AAB9-503F7FA85C3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264832" y="3677747"/>
            <a:ext cx="571675" cy="571675"/>
          </a:xfrm>
          <a:prstGeom prst="rect">
            <a:avLst/>
          </a:prstGeom>
        </p:spPr>
      </p:pic>
      <p:pic>
        <p:nvPicPr>
          <p:cNvPr id="14" name="Graphic 13" descr="Gloeilamp en tandwiel">
            <a:extLst>
              <a:ext uri="{FF2B5EF4-FFF2-40B4-BE49-F238E27FC236}">
                <a16:creationId xmlns:a16="http://schemas.microsoft.com/office/drawing/2014/main" id="{DB059E4D-BF23-4673-BBAA-9AEAEC6DFF2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271665" y="4287858"/>
            <a:ext cx="571676" cy="571676"/>
          </a:xfrm>
          <a:prstGeom prst="rect">
            <a:avLst/>
          </a:prstGeom>
        </p:spPr>
      </p:pic>
      <p:pic>
        <p:nvPicPr>
          <p:cNvPr id="44" name="Graphic 43" descr="Gloeilamp en tandwiel">
            <a:extLst>
              <a:ext uri="{FF2B5EF4-FFF2-40B4-BE49-F238E27FC236}">
                <a16:creationId xmlns:a16="http://schemas.microsoft.com/office/drawing/2014/main" id="{F2DE8DBA-9D11-4C80-9260-67A220D1C1A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264833" y="4897970"/>
            <a:ext cx="571676" cy="571676"/>
          </a:xfrm>
          <a:prstGeom prst="rect">
            <a:avLst/>
          </a:prstGeom>
        </p:spPr>
      </p:pic>
      <p:pic>
        <p:nvPicPr>
          <p:cNvPr id="45" name="Graphic 44" descr="Gloeilamp en tandwiel">
            <a:extLst>
              <a:ext uri="{FF2B5EF4-FFF2-40B4-BE49-F238E27FC236}">
                <a16:creationId xmlns:a16="http://schemas.microsoft.com/office/drawing/2014/main" id="{64E340AF-2682-4306-AFD8-CEA9528F09C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271665" y="5508084"/>
            <a:ext cx="571676" cy="571676"/>
          </a:xfrm>
          <a:prstGeom prst="rect">
            <a:avLst/>
          </a:prstGeom>
        </p:spPr>
      </p:pic>
      <p:sp>
        <p:nvSpPr>
          <p:cNvPr id="47" name="Textfeld 317">
            <a:extLst>
              <a:ext uri="{FF2B5EF4-FFF2-40B4-BE49-F238E27FC236}">
                <a16:creationId xmlns:a16="http://schemas.microsoft.com/office/drawing/2014/main" id="{7CD4E5B8-9985-4089-A598-FE01C3B9AEF4}"/>
              </a:ext>
            </a:extLst>
          </p:cNvPr>
          <p:cNvSpPr txBox="1"/>
          <p:nvPr/>
        </p:nvSpPr>
        <p:spPr>
          <a:xfrm>
            <a:off x="1139362" y="6351332"/>
            <a:ext cx="5724300" cy="400110"/>
          </a:xfrm>
          <a:prstGeom prst="rect">
            <a:avLst/>
          </a:prstGeom>
          <a:noFill/>
        </p:spPr>
        <p:txBody>
          <a:bodyPr wrap="square" rtlCol="0">
            <a:spAutoFit/>
          </a:bodyPr>
          <a:lstStyle/>
          <a:p>
            <a:r>
              <a:rPr lang="de-DE" sz="2000" b="1" dirty="0">
                <a:solidFill>
                  <a:schemeClr val="bg2"/>
                </a:solidFill>
              </a:rPr>
              <a:t>www.fixjerisk.nl | weekvanhetgeld.nl</a:t>
            </a:r>
          </a:p>
        </p:txBody>
      </p:sp>
      <p:pic>
        <p:nvPicPr>
          <p:cNvPr id="3" name="Picture 2" descr="Week van het geld">
            <a:extLst>
              <a:ext uri="{FF2B5EF4-FFF2-40B4-BE49-F238E27FC236}">
                <a16:creationId xmlns:a16="http://schemas.microsoft.com/office/drawing/2014/main" id="{CD5ABB7F-E24E-5605-617F-E0EC68266C5A}"/>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636960" y="243303"/>
            <a:ext cx="1474196" cy="820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096168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Fix je Risk PPT 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ix je Risk PPT Thema" id="{BBFD8F79-2DE5-45C8-85D6-9CE8BF385222}" vid="{4E79751F-E6B9-48D6-B47C-F629B9DF3223}"/>
    </a:ext>
  </a:ext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item1.xml><?xml version="1.0" encoding="utf-8"?>
<?mso-contentType ?>
<SharedContentType xmlns="Microsoft.SharePoint.Taxonomy.ContentTypeSync" SourceId="60fb6c6a-c0d2-4edd-84cb-f070128f5499" ContentTypeId="0x010100BA1D3F729B6F774A9C4C717B1554648911" PreviousValue="false"/>
</file>

<file path=customXml/item2.xml><?xml version="1.0" encoding="utf-8"?>
<?mso-contentType ?>
<p:Policy xmlns:p="office.server.policy" id="" local="true">
  <p:Name>Verbond Document</p:Name>
  <p:Description/>
  <p:Statement/>
  <p:PolicyItems>
    <p:PolicyItem featureId="Microsoft.Office.RecordsManagement.PolicyFeatures.PolicyLabel" staticId="0x010100BA1D3F729B6F774A9C4C717B15546489|666758081" UniqueId="9794685c-2944-48c1-93f3-3df3994c7e19">
      <p:Name>Labels</p:Name>
      <p:Description>Hiermee kunt u labels genereren die in Microsoft Office-documenten kunnen worden ingevoegd zodat documenteigenschappen of andere belangrijke informatie bij het afdrukken wordt afgedrukt. Met labels kan ook naar documenten worden gezocht.</p:Description>
      <p:CustomData>
        <label>
          <properties>
            <width>1.5748031496063</width>
            <height>0.78740157480315</height>
            <justification>Left</justification>
            <font>Arial</font>
          </properties>
          <segment type="metadata">_dlc_DocId</segment>
        </label>
      </p:CustomData>
    </p:PolicyItem>
  </p:PolicyItems>
</p:Policy>
</file>

<file path=customXml/item3.xml><?xml version="1.0" encoding="utf-8"?>
<ct:contentTypeSchema xmlns:ct="http://schemas.microsoft.com/office/2006/metadata/contentType" xmlns:ma="http://schemas.microsoft.com/office/2006/metadata/properties/metaAttributes" ct:_="" ma:_="" ma:contentTypeName="Blanco" ma:contentTypeID="0x010100BA1D3F729B6F774A9C4C717B155464891100D6C1DF23B07EA642846F1DDCFF7D1859" ma:contentTypeVersion="275" ma:contentTypeDescription="Create a new document." ma:contentTypeScope="" ma:versionID="68b0196ec47758423f0ac37ef62c765f">
  <xsd:schema xmlns:xsd="http://www.w3.org/2001/XMLSchema" xmlns:xs="http://www.w3.org/2001/XMLSchema" xmlns:p="http://schemas.microsoft.com/office/2006/metadata/properties" xmlns:ns1="2f946db7-5b91-4dca-a061-2794fba10647" xmlns:ns2="a172fef1-6015-4b38-98d7-982327efe194" xmlns:ns3="f945dbf1-a8ec-409d-b0bc-4a7fa4b8938c" xmlns:ns4="http://schemas.microsoft.com/sharepoint/v3" xmlns:ns5="04ef20d4-fee6-4058-8553-e51828452885" targetNamespace="http://schemas.microsoft.com/office/2006/metadata/properties" ma:root="true" ma:fieldsID="eff0524e7ddac011a35174f43c40373f" ns1:_="" ns2:_="" ns3:_="" ns4:_="" ns5:_="">
    <xsd:import namespace="2f946db7-5b91-4dca-a061-2794fba10647"/>
    <xsd:import namespace="a172fef1-6015-4b38-98d7-982327efe194"/>
    <xsd:import namespace="f945dbf1-a8ec-409d-b0bc-4a7fa4b8938c"/>
    <xsd:import namespace="http://schemas.microsoft.com/sharepoint/v3"/>
    <xsd:import namespace="04ef20d4-fee6-4058-8553-e51828452885"/>
    <xsd:element name="properties">
      <xsd:complexType>
        <xsd:sequence>
          <xsd:element name="documentManagement">
            <xsd:complexType>
              <xsd:all>
                <xsd:element ref="ns1:VerbondOnderwerp" minOccurs="0"/>
                <xsd:element ref="ns1:VerbondBewerkercode" minOccurs="0"/>
                <xsd:element ref="ns1:VerbondDagtekening" minOccurs="0"/>
                <xsd:element ref="ns1:VerbondStatus" minOccurs="0"/>
                <xsd:element ref="ns1:VerbondClassificatie" minOccurs="0"/>
                <xsd:element ref="ns3:_dlc_DocId" minOccurs="0"/>
                <xsd:element ref="ns3:_dlc_DocIdUrl" minOccurs="0"/>
                <xsd:element ref="ns1:p857317423614a359f7792c14a99f009" minOccurs="0"/>
                <xsd:element ref="ns3:TaxCatchAll" minOccurs="0"/>
                <xsd:element ref="ns3:TaxCatchAllLabel" minOccurs="0"/>
                <xsd:element ref="ns3:_dlc_DocIdPersistId" minOccurs="0"/>
                <xsd:element ref="ns3:TaxKeywordTaxHTField" minOccurs="0"/>
                <xsd:element ref="ns4:_dlc_Exempt" minOccurs="0"/>
                <xsd:element ref="ns2:DLCPolicyLabelValue" minOccurs="0"/>
                <xsd:element ref="ns2:DLCPolicyLabelClientValue" minOccurs="0"/>
                <xsd:element ref="ns2:DLCPolicyLabelLock" minOccurs="0"/>
                <xsd:element ref="ns1:Verbondciculairenummer" minOccurs="0"/>
                <xsd:element ref="ns5:MediaServiceAutoKeyPoints" minOccurs="0"/>
                <xsd:element ref="ns5:MediaServiceKeyPoints" minOccurs="0"/>
                <xsd:element ref="ns5:MediaLengthInSeconds" minOccurs="0"/>
                <xsd:element ref="ns5:MediaServiceObjectDetectorVersions" minOccurs="0"/>
                <xsd:element ref="ns5: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946db7-5b91-4dca-a061-2794fba10647" elementFormDefault="qualified">
    <xsd:import namespace="http://schemas.microsoft.com/office/2006/documentManagement/types"/>
    <xsd:import namespace="http://schemas.microsoft.com/office/infopath/2007/PartnerControls"/>
    <xsd:element name="VerbondOnderwerp" ma:index="0" nillable="true" ma:displayName="Onderwerp." ma:internalName="VerbondOnderwerp">
      <xsd:simpleType>
        <xsd:restriction base="dms:Note">
          <xsd:maxLength value="255"/>
        </xsd:restriction>
      </xsd:simpleType>
    </xsd:element>
    <xsd:element name="VerbondBewerkercode" ma:index="1" nillable="true" ma:displayName="Bewerkercode" ma:internalName="VerbondBewerkercode">
      <xsd:simpleType>
        <xsd:restriction base="dms:Text">
          <xsd:maxLength value="10"/>
        </xsd:restriction>
      </xsd:simpleType>
    </xsd:element>
    <xsd:element name="VerbondDagtekening" ma:index="2" nillable="true" ma:displayName="Dagtekening" ma:format="DateOnly" ma:internalName="VerbondDagtekening">
      <xsd:simpleType>
        <xsd:restriction base="dms:DateTime"/>
      </xsd:simpleType>
    </xsd:element>
    <xsd:element name="VerbondStatus" ma:index="3" nillable="true" ma:displayName="Status." ma:format="Dropdown" ma:internalName="VerbondStatus">
      <xsd:simpleType>
        <xsd:restriction base="dms:Choice">
          <xsd:enumeration value="-"/>
          <xsd:enumeration value="Concept"/>
          <xsd:enumeration value="Definitief"/>
          <xsd:enumeration value="Draft"/>
          <xsd:enumeration value="Final"/>
        </xsd:restriction>
      </xsd:simpleType>
    </xsd:element>
    <xsd:element name="VerbondClassificatie" ma:index="4" nillable="true" ma:displayName="Classificatie" ma:format="Dropdown" ma:internalName="VerbondClassificatie">
      <xsd:simpleType>
        <xsd:restriction base="dms:Choice">
          <xsd:enumeration value="-"/>
          <xsd:enumeration value="Vertrouwelijk"/>
          <xsd:enumeration value="Geheim"/>
          <xsd:enumeration value="Persoonlijk"/>
          <xsd:enumeration value="Private and Confidential"/>
        </xsd:restriction>
      </xsd:simpleType>
    </xsd:element>
    <xsd:element name="p857317423614a359f7792c14a99f009" ma:index="15" nillable="true" ma:taxonomy="true" ma:internalName="p857317423614a359f7792c14a99f009" ma:taxonomyFieldName="Thesaurus" ma:displayName="Thesaurus" ma:default="" ma:fieldId="{98573174-2361-4a35-9f77-92c14a99f009}" ma:taxonomyMulti="true" ma:sspId="60fb6c6a-c0d2-4edd-84cb-f070128f5499" ma:termSetId="fa7f8da1-eccc-4042-88af-e2669da3c3e1" ma:anchorId="00000000-0000-0000-0000-000000000000" ma:open="false" ma:isKeyword="false">
      <xsd:complexType>
        <xsd:sequence>
          <xsd:element ref="pc:Terms" minOccurs="0" maxOccurs="1"/>
        </xsd:sequence>
      </xsd:complexType>
    </xsd:element>
    <xsd:element name="Verbondciculairenummer" ma:index="26" nillable="true" ma:displayName="Circulairenummer" ma:description="code-jaar-volgnummer" ma:internalName="Verbondciculairenummer">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172fef1-6015-4b38-98d7-982327efe194" elementFormDefault="qualified">
    <xsd:import namespace="http://schemas.microsoft.com/office/2006/documentManagement/types"/>
    <xsd:import namespace="http://schemas.microsoft.com/office/infopath/2007/PartnerControls"/>
    <xsd:element name="DLCPolicyLabelValue" ma:index="23" nillable="true" ma:displayName="Label" ma:description="Hier wordt de huidige waarde van het label opgeslagen." ma:internalName="DLCPolicyLabelValue" ma:readOnly="true">
      <xsd:simpleType>
        <xsd:restriction base="dms:Note">
          <xsd:maxLength value="255"/>
        </xsd:restriction>
      </xsd:simpleType>
    </xsd:element>
    <xsd:element name="DLCPolicyLabelClientValue" ma:index="24" nillable="true" ma:displayName="Labelwaarde van client" ma:description="De laatste labelwaarde die op de client is berekend." ma:hidden="true" ma:internalName="DLCPolicyLabelClientValue" ma:readOnly="false">
      <xsd:simpleType>
        <xsd:restriction base="dms:Note"/>
      </xsd:simpleType>
    </xsd:element>
    <xsd:element name="DLCPolicyLabelLock" ma:index="25" nillable="true" ma:displayName="Label vergrendeld" ma:description="Geeft aan of het label moet worden bijgewerkt als de itemeigenschappen worden gewijzigd." ma:hidden="true" ma:internalName="DLCPolicyLabelLock"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945dbf1-a8ec-409d-b0bc-4a7fa4b8938c" elementFormDefault="qualified">
    <xsd:import namespace="http://schemas.microsoft.com/office/2006/documentManagement/types"/>
    <xsd:import namespace="http://schemas.microsoft.com/office/infopath/2007/PartnerControls"/>
    <xsd:element name="_dlc_DocId" ma:index="13" nillable="true" ma:displayName="Document ID Value" ma:description="The value of the document ID assigned to this item." ma:indexed="true" ma:internalName="_dlc_DocId" ma:readOnly="true">
      <xsd:simpleType>
        <xsd:restriction base="dms:Text"/>
      </xsd:simpleType>
    </xsd:element>
    <xsd:element name="_dlc_DocIdUrl" ma:index="14"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TaxCatchAll" ma:index="16" nillable="true" ma:displayName="Taxonomy Catch All Column" ma:hidden="true" ma:list="{606b1397-f3ad-4287-b42d-acacf6912550}" ma:internalName="TaxCatchAll" ma:showField="CatchAllData" ma:web="f945dbf1-a8ec-409d-b0bc-4a7fa4b8938c">
      <xsd:complexType>
        <xsd:complexContent>
          <xsd:extension base="dms:MultiChoiceLookup">
            <xsd:sequence>
              <xsd:element name="Value" type="dms:Lookup" maxOccurs="unbounded" minOccurs="0" nillable="true"/>
            </xsd:sequence>
          </xsd:extension>
        </xsd:complexContent>
      </xsd:complexType>
    </xsd:element>
    <xsd:element name="TaxCatchAllLabel" ma:index="17" nillable="true" ma:displayName="Taxonomy Catch All Column1" ma:hidden="true" ma:list="{606b1397-f3ad-4287-b42d-acacf6912550}" ma:internalName="TaxCatchAllLabel" ma:readOnly="true" ma:showField="CatchAllDataLabel" ma:web="f945dbf1-a8ec-409d-b0bc-4a7fa4b8938c">
      <xsd:complexType>
        <xsd:complexContent>
          <xsd:extension base="dms:MultiChoiceLookup">
            <xsd:sequence>
              <xsd:element name="Value" type="dms:Lookup" maxOccurs="unbounded" minOccurs="0" nillable="true"/>
            </xsd:sequence>
          </xsd:extension>
        </xsd:complexContent>
      </xsd:complexType>
    </xsd:element>
    <xsd:element name="_dlc_DocIdPersistId" ma:index="18" nillable="true" ma:displayName="Id blijven behouden" ma:description="Id behouden tijdens toevoegen." ma:hidden="true" ma:internalName="_dlc_DocIdPersistId" ma:readOnly="true">
      <xsd:simpleType>
        <xsd:restriction base="dms:Boolean"/>
      </xsd:simpleType>
    </xsd:element>
    <xsd:element name="TaxKeywordTaxHTField" ma:index="20" nillable="true" ma:taxonomy="true" ma:internalName="TaxKeywordTaxHTField" ma:taxonomyFieldName="TaxKeyword" ma:displayName="Ondernemingstrefwoorden" ma:fieldId="{23f27201-bee3-471e-b2e7-b64fd8b7ca38}" ma:taxonomyMulti="true" ma:sspId="60fb6c6a-c0d2-4edd-84cb-f070128f5499" ma:termSetId="00000000-0000-0000-0000-000000000000" ma:anchorId="00000000-0000-0000-0000-000000000000" ma:open="true" ma:isKeyword="tru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22" nillable="true" ma:displayName="Van beleid uitgesloten" ma:hidden="true" ma:internalName="_dlc_Exempt"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4ef20d4-fee6-4058-8553-e51828452885" elementFormDefault="qualified">
    <xsd:import namespace="http://schemas.microsoft.com/office/2006/documentManagement/types"/>
    <xsd:import namespace="http://schemas.microsoft.com/office/infopath/2007/PartnerControls"/>
    <xsd:element name="MediaServiceAutoKeyPoints" ma:index="27" nillable="true" ma:displayName="MediaServiceAutoKeyPoints" ma:hidden="true" ma:internalName="MediaServiceAutoKeyPoints" ma:readOnly="true">
      <xsd:simpleType>
        <xsd:restriction base="dms:Note"/>
      </xsd:simpleType>
    </xsd:element>
    <xsd:element name="MediaServiceKeyPoints" ma:index="28" nillable="true" ma:displayName="KeyPoints" ma:internalName="MediaServiceKeyPoints" ma:readOnly="true">
      <xsd:simpleType>
        <xsd:restriction base="dms:Note">
          <xsd:maxLength value="255"/>
        </xsd:restriction>
      </xsd:simpleType>
    </xsd:element>
    <xsd:element name="MediaLengthInSeconds" ma:index="29" nillable="true" ma:displayName="MediaLengthInSeconds" ma:hidden="true" ma:internalName="MediaLengthInSeconds" ma:readOnly="true">
      <xsd:simpleType>
        <xsd:restriction base="dms:Unknown"/>
      </xsd:simpleType>
    </xsd:element>
    <xsd:element name="MediaServiceObjectDetectorVersions" ma:index="30" nillable="true" ma:displayName="MediaServiceObjectDetectorVersions" ma:hidden="true" ma:indexed="true" ma:internalName="MediaServiceObjectDetectorVersions" ma:readOnly="true">
      <xsd:simpleType>
        <xsd:restriction base="dms:Text"/>
      </xsd:simpleType>
    </xsd:element>
    <xsd:element name="MediaServiceSearchProperties" ma:index="3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1" ma:displayName="Inhoudstype"/>
        <xsd:element ref="dc:title" minOccurs="0" maxOccurs="1" ma:index="8"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VerbondStatus xmlns="2f946db7-5b91-4dca-a061-2794fba10647" xsi:nil="true"/>
    <VerbondClassificatie xmlns="2f946db7-5b91-4dca-a061-2794fba10647" xsi:nil="true"/>
    <DLCPolicyLabelLock xmlns="a172fef1-6015-4b38-98d7-982327efe194" xsi:nil="true"/>
    <VerbondBewerkercode xmlns="2f946db7-5b91-4dca-a061-2794fba10647" xsi:nil="true"/>
    <p857317423614a359f7792c14a99f009 xmlns="2f946db7-5b91-4dca-a061-2794fba10647">
      <Terms xmlns="http://schemas.microsoft.com/office/infopath/2007/PartnerControls"/>
    </p857317423614a359f7792c14a99f009>
    <TaxCatchAll xmlns="f945dbf1-a8ec-409d-b0bc-4a7fa4b8938c" xsi:nil="true"/>
    <Verbondciculairenummer xmlns="2f946db7-5b91-4dca-a061-2794fba10647" xsi:nil="true"/>
    <TaxKeywordTaxHTField xmlns="f945dbf1-a8ec-409d-b0bc-4a7fa4b8938c">
      <Terms xmlns="http://schemas.microsoft.com/office/infopath/2007/PartnerControls"/>
    </TaxKeywordTaxHTField>
    <DLCPolicyLabelClientValue xmlns="a172fef1-6015-4b38-98d7-982327efe194" xsi:nil="true"/>
    <VerbondOnderwerp xmlns="2f946db7-5b91-4dca-a061-2794fba10647" xsi:nil="true"/>
    <VerbondDagtekening xmlns="2f946db7-5b91-4dca-a061-2794fba10647" xsi:nil="true"/>
    <_dlc_DocId xmlns="f945dbf1-a8ec-409d-b0bc-4a7fa4b8938c">2022-1154794366-13967</_dlc_DocId>
    <DLCPolicyLabelValue xmlns="a172fef1-6015-4b38-98d7-982327efe194">2022-1154794366-13967</DLCPolicyLabelValue>
    <_dlc_DocIdUrl xmlns="f945dbf1-a8ec-409d-b0bc-4a7fa4b8938c">
      <Url>https://verzekeraarsnl.sharepoint.com/sites/1875564/_layouts/15/DocIdRedir.aspx?ID=2022-1154794366-13967</Url>
      <Description>2022-1154794366-13967</Description>
    </_dlc_DocIdUrl>
  </documentManagement>
</p:properties>
</file>

<file path=customXml/item5.xml><?xml version="1.0" encoding="utf-8"?>
<?mso-contentType ?>
<FormTemplates xmlns="http://schemas.microsoft.com/sharepoint/v3/contenttype/forms">
  <Display>DocumentLibraryForm</Display>
  <Edit>DocumentLibraryForm</Edit>
  <New>DocumentLibraryForm</New>
</FormTemplates>
</file>

<file path=customXml/item6.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Receiver>
    <Name>Policy Label Generator</Name>
    <Synchronization>Synchronous</Synchronization>
    <Type>10001</Type>
    <SequenceNumber>1000</SequenceNumber>
    <Url/>
    <Assembly>Microsoft.Office.Policy, Version=16.0.0.0, Culture=neutral, PublicKeyToken=71e9bce111e9429c</Assembly>
    <Class>Microsoft.Office.RecordsManagement.Internal.LabelHandler</Class>
    <Data/>
    <Filter/>
  </Receiver>
  <Receiver>
    <Name>Policy Label Generator</Name>
    <Synchronization>Synchronous</Synchronization>
    <Type>10002</Type>
    <SequenceNumber>1001</SequenceNumber>
    <Url/>
    <Assembly>Microsoft.Office.Policy, Version=16.0.0.0, Culture=neutral, PublicKeyToken=71e9bce111e9429c</Assembly>
    <Class>Microsoft.Office.RecordsManagement.Internal.LabelHandler</Class>
    <Data/>
    <Filter/>
  </Receiver>
  <Receiver>
    <Name>Policy Label Generator</Name>
    <Synchronization>Synchronous</Synchronization>
    <Type>10004</Type>
    <SequenceNumber>1002</SequenceNumber>
    <Url/>
    <Assembly>Microsoft.Office.Policy, Version=16.0.0.0, Culture=neutral, PublicKeyToken=71e9bce111e9429c</Assembly>
    <Class>Microsoft.Office.RecordsManagement.Internal.LabelHandler</Class>
    <Data/>
    <Filter/>
  </Receiver>
  <Receiver>
    <Name>Policy Label Generator</Name>
    <Synchronization>Synchronous</Synchronization>
    <Type>10006</Type>
    <SequenceNumber>1003</SequenceNumber>
    <Url/>
    <Assembly>Microsoft.Office.Policy, Version=16.0.0.0, Culture=neutral, PublicKeyToken=71e9bce111e9429c</Assembly>
    <Class>Microsoft.Office.RecordsManagement.Internal.LabelHandler</Class>
    <Data/>
    <Filter/>
  </Receiver>
</spe:Receivers>
</file>

<file path=customXml/item7.xml><?xml version="1.0" encoding="utf-8"?>
<?mso-contentType ?>
<customXsn xmlns="http://schemas.microsoft.com/office/2006/metadata/customXsn">
  <xsnLocation/>
  <cached>True</cached>
  <openByDefault>True</openByDefault>
  <xsnScope/>
</customXsn>
</file>

<file path=customXml/itemProps1.xml><?xml version="1.0" encoding="utf-8"?>
<ds:datastoreItem xmlns:ds="http://schemas.openxmlformats.org/officeDocument/2006/customXml" ds:itemID="{82ED928D-6B5F-4140-92D3-0EFEF87E1930}">
  <ds:schemaRefs>
    <ds:schemaRef ds:uri="Microsoft.SharePoint.Taxonomy.ContentTypeSync"/>
  </ds:schemaRefs>
</ds:datastoreItem>
</file>

<file path=customXml/itemProps2.xml><?xml version="1.0" encoding="utf-8"?>
<ds:datastoreItem xmlns:ds="http://schemas.openxmlformats.org/officeDocument/2006/customXml" ds:itemID="{99E24FA7-05ED-4CFA-8F22-3C179CC50C6E}">
  <ds:schemaRefs>
    <ds:schemaRef ds:uri="office.server.policy"/>
  </ds:schemaRefs>
</ds:datastoreItem>
</file>

<file path=customXml/itemProps3.xml><?xml version="1.0" encoding="utf-8"?>
<ds:datastoreItem xmlns:ds="http://schemas.openxmlformats.org/officeDocument/2006/customXml" ds:itemID="{2D2A2443-913D-42B5-8DC2-6A9EC06B39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946db7-5b91-4dca-a061-2794fba10647"/>
    <ds:schemaRef ds:uri="a172fef1-6015-4b38-98d7-982327efe194"/>
    <ds:schemaRef ds:uri="f945dbf1-a8ec-409d-b0bc-4a7fa4b8938c"/>
    <ds:schemaRef ds:uri="http://schemas.microsoft.com/sharepoint/v3"/>
    <ds:schemaRef ds:uri="04ef20d4-fee6-4058-8553-e5182845288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79321D9C-2AE9-4924-A0AC-2CB63D741A03}">
  <ds:schemaRefs>
    <ds:schemaRef ds:uri="http://schemas.microsoft.com/office/2006/metadata/properties"/>
    <ds:schemaRef ds:uri="04ef20d4-fee6-4058-8553-e51828452885"/>
    <ds:schemaRef ds:uri="http://schemas.microsoft.com/office/infopath/2007/PartnerControls"/>
    <ds:schemaRef ds:uri="a172fef1-6015-4b38-98d7-982327efe194"/>
    <ds:schemaRef ds:uri="http://purl.org/dc/terms/"/>
    <ds:schemaRef ds:uri="2f946db7-5b91-4dca-a061-2794fba10647"/>
    <ds:schemaRef ds:uri="http://schemas.microsoft.com/office/2006/documentManagement/types"/>
    <ds:schemaRef ds:uri="http://schemas.microsoft.com/sharepoint/v3"/>
    <ds:schemaRef ds:uri="f945dbf1-a8ec-409d-b0bc-4a7fa4b8938c"/>
    <ds:schemaRef ds:uri="http://purl.org/dc/elements/1.1/"/>
    <ds:schemaRef ds:uri="http://schemas.openxmlformats.org/package/2006/metadata/core-properties"/>
    <ds:schemaRef ds:uri="http://www.w3.org/XML/1998/namespace"/>
    <ds:schemaRef ds:uri="http://purl.org/dc/dcmitype/"/>
  </ds:schemaRefs>
</ds:datastoreItem>
</file>

<file path=customXml/itemProps5.xml><?xml version="1.0" encoding="utf-8"?>
<ds:datastoreItem xmlns:ds="http://schemas.openxmlformats.org/officeDocument/2006/customXml" ds:itemID="{FC88A0E2-C4CE-4055-AE27-E4D8C03480A2}">
  <ds:schemaRefs>
    <ds:schemaRef ds:uri="http://schemas.microsoft.com/sharepoint/v3/contenttype/forms"/>
  </ds:schemaRefs>
</ds:datastoreItem>
</file>

<file path=customXml/itemProps6.xml><?xml version="1.0" encoding="utf-8"?>
<ds:datastoreItem xmlns:ds="http://schemas.openxmlformats.org/officeDocument/2006/customXml" ds:itemID="{EC2F5647-2001-4981-9DA2-F1C29960D18D}">
  <ds:schemaRefs>
    <ds:schemaRef ds:uri="http://schemas.microsoft.com/sharepoint/events"/>
  </ds:schemaRefs>
</ds:datastoreItem>
</file>

<file path=customXml/itemProps7.xml><?xml version="1.0" encoding="utf-8"?>
<ds:datastoreItem xmlns:ds="http://schemas.openxmlformats.org/officeDocument/2006/customXml" ds:itemID="{5A5A1655-63B5-41F2-997E-7C936F9EE24E}">
  <ds:schemaRefs>
    <ds:schemaRef ds:uri="http://schemas.microsoft.com/office/2006/metadata/customXsn"/>
  </ds:schemaRefs>
</ds:datastoreItem>
</file>

<file path=docProps/app.xml><?xml version="1.0" encoding="utf-8"?>
<Properties xmlns="http://schemas.openxmlformats.org/officeDocument/2006/extended-properties" xmlns:vt="http://schemas.openxmlformats.org/officeDocument/2006/docPropsVTypes">
  <Template/>
  <TotalTime>260</TotalTime>
  <Words>300</Words>
  <Application>Microsoft Office PowerPoint</Application>
  <PresentationFormat>Aangepast</PresentationFormat>
  <Paragraphs>56</Paragraphs>
  <Slides>5</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5</vt:i4>
      </vt:variant>
    </vt:vector>
  </HeadingPairs>
  <TitlesOfParts>
    <vt:vector size="11" baseType="lpstr">
      <vt:lpstr>Arial</vt:lpstr>
      <vt:lpstr>Calibri</vt:lpstr>
      <vt:lpstr>Calibri Light</vt:lpstr>
      <vt:lpstr>VAG Rounded Std Light</vt:lpstr>
      <vt:lpstr>Wingdings</vt:lpstr>
      <vt:lpstr>Fix je Risk PPT Thema</vt:lpstr>
      <vt:lpstr>Geef een gastles!</vt:lpstr>
      <vt:lpstr>Week van het geld</vt:lpstr>
      <vt:lpstr>Oefen je Fix je Risk gastles!</vt:lpstr>
      <vt:lpstr>Onze gastdocenten in actie!</vt:lpstr>
      <vt:lpstr>Week van het geld 2024</vt:lpstr>
    </vt:vector>
  </TitlesOfParts>
  <Company>Presentationpoint</Company>
  <LinksUpToDate>false</LinksUpToDate>
  <SharedDoc>false</SharedDoc>
  <HyperlinkBase>http://www.presentationpoint.com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Newsboard</dc:title>
  <dc:creator>Presentationpoint</dc:creator>
  <cp:lastModifiedBy>Tijsterman, Nico</cp:lastModifiedBy>
  <cp:revision>378</cp:revision>
  <dcterms:created xsi:type="dcterms:W3CDTF">2010-05-21T10:35:54Z</dcterms:created>
  <dcterms:modified xsi:type="dcterms:W3CDTF">2024-01-11T15:16:33Z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0x010100BA1D3F729B6F774A9C4C717B155464891100D6C1DF23B07EA642846F1DDCFF7D1859</vt:lpwstr>
  </property>
  <property fmtid="{D5CDD505-2E9C-101B-9397-08002B2CF9AE}" pid="3" name="TaxKeyword">
    <vt:lpwstr/>
  </property>
  <property fmtid="{D5CDD505-2E9C-101B-9397-08002B2CF9AE}" pid="4" name="Thesaurus">
    <vt:lpwstr/>
  </property>
  <property fmtid="{D5CDD505-2E9C-101B-9397-08002B2CF9AE}" pid="5" name="_dlc_DocIdItemGuid">
    <vt:lpwstr>73b091a7-373e-4464-acd5-b5c12eb1e120</vt:lpwstr>
  </property>
  <property fmtid="{D5CDD505-2E9C-101B-9397-08002B2CF9AE}" pid="6" name="p6760fdd06c5428ba5c2d2c5a4c9f799">
    <vt:lpwstr/>
  </property>
  <property fmtid="{D5CDD505-2E9C-101B-9397-08002B2CF9AE}" pid="7" name="bd38a6d94e8c47ec9a4dcb3a9307b785">
    <vt:lpwstr/>
  </property>
  <property fmtid="{D5CDD505-2E9C-101B-9397-08002B2CF9AE}" pid="8" name="jafc44dd874a4c3bafc7d26630e142c3">
    <vt:lpwstr/>
  </property>
  <property fmtid="{D5CDD505-2E9C-101B-9397-08002B2CF9AE}" pid="9" name="VerbondGevraagdeActie">
    <vt:lpwstr/>
  </property>
  <property fmtid="{D5CDD505-2E9C-101B-9397-08002B2CF9AE}" pid="10" name="VerbondAfdeling">
    <vt:lpwstr/>
  </property>
  <property fmtid="{D5CDD505-2E9C-101B-9397-08002B2CF9AE}" pid="11" name="a97f66e0f358421d95b00d13508722e1">
    <vt:lpwstr/>
  </property>
  <property fmtid="{D5CDD505-2E9C-101B-9397-08002B2CF9AE}" pid="12" name="VerbondAan">
    <vt:lpwstr/>
  </property>
  <property fmtid="{D5CDD505-2E9C-101B-9397-08002B2CF9AE}" pid="13" name="VerbondSector">
    <vt:lpwstr/>
  </property>
</Properties>
</file>